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61" r:id="rId3"/>
    <p:sldId id="258" r:id="rId4"/>
    <p:sldId id="264" r:id="rId5"/>
    <p:sldId id="263" r:id="rId6"/>
    <p:sldId id="260" r:id="rId7"/>
    <p:sldId id="265" r:id="rId8"/>
    <p:sldId id="273" r:id="rId9"/>
    <p:sldId id="272" r:id="rId10"/>
    <p:sldId id="266" r:id="rId11"/>
    <p:sldId id="267" r:id="rId12"/>
    <p:sldId id="268" r:id="rId13"/>
    <p:sldId id="269" r:id="rId14"/>
    <p:sldId id="270" r:id="rId15"/>
    <p:sldId id="274" r:id="rId16"/>
    <p:sldId id="275" r:id="rId17"/>
    <p:sldId id="271" r:id="rId18"/>
    <p:sldId id="281" r:id="rId19"/>
    <p:sldId id="282" r:id="rId20"/>
  </p:sldIdLst>
  <p:sldSz cx="9144000" cy="6858000" type="screen4x3"/>
  <p:notesSz cx="6888163" cy="10020300"/>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60621"/>
    <a:srgbClr val="FBFE8C"/>
    <a:srgbClr val="FF7C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2" autoAdjust="0"/>
    <p:restoredTop sz="94414" autoAdjust="0"/>
  </p:normalViewPr>
  <p:slideViewPr>
    <p:cSldViewPr>
      <p:cViewPr varScale="1">
        <p:scale>
          <a:sx n="73" d="100"/>
          <a:sy n="73" d="100"/>
        </p:scale>
        <p:origin x="-1230"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0" d="100"/>
          <a:sy n="50" d="100"/>
        </p:scale>
        <p:origin x="-2964" y="-102"/>
      </p:cViewPr>
      <p:guideLst>
        <p:guide orient="horz" pos="3156"/>
        <p:guide pos="216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500" cy="501650"/>
          </a:xfrm>
          <a:prstGeom prst="rect">
            <a:avLst/>
          </a:prstGeom>
        </p:spPr>
        <p:txBody>
          <a:bodyPr vert="horz" lIns="96605" tIns="48303" rIns="96605" bIns="48303" rtlCol="0"/>
          <a:lstStyle>
            <a:lvl1pPr algn="l" fontAlgn="auto">
              <a:spcBef>
                <a:spcPts val="0"/>
              </a:spcBef>
              <a:spcAft>
                <a:spcPts val="0"/>
              </a:spcAft>
              <a:defRPr sz="13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902075" y="0"/>
            <a:ext cx="2984500" cy="501650"/>
          </a:xfrm>
          <a:prstGeom prst="rect">
            <a:avLst/>
          </a:prstGeom>
        </p:spPr>
        <p:txBody>
          <a:bodyPr vert="horz" lIns="96605" tIns="48303" rIns="96605" bIns="48303" rtlCol="0"/>
          <a:lstStyle>
            <a:lvl1pPr algn="r" fontAlgn="auto">
              <a:spcBef>
                <a:spcPts val="0"/>
              </a:spcBef>
              <a:spcAft>
                <a:spcPts val="0"/>
              </a:spcAft>
              <a:defRPr sz="1300" smtClean="0">
                <a:latin typeface="+mn-lt"/>
                <a:ea typeface="+mn-ea"/>
              </a:defRPr>
            </a:lvl1pPr>
          </a:lstStyle>
          <a:p>
            <a:pPr>
              <a:defRPr/>
            </a:pPr>
            <a:fld id="{287E15A1-C69E-4777-BD01-3EFAF8209D93}" type="datetimeFigureOut">
              <a:rPr lang="ja-JP" altLang="en-US"/>
              <a:pPr>
                <a:defRPr/>
              </a:pPr>
              <a:t>2021/7/25</a:t>
            </a:fld>
            <a:endParaRPr lang="ja-JP" altLang="en-US"/>
          </a:p>
        </p:txBody>
      </p:sp>
      <p:sp>
        <p:nvSpPr>
          <p:cNvPr id="4" name="スライド イメージ プレースホルダー 3"/>
          <p:cNvSpPr>
            <a:spLocks noGrp="1" noRot="1" noChangeAspect="1"/>
          </p:cNvSpPr>
          <p:nvPr>
            <p:ph type="sldImg" idx="2"/>
          </p:nvPr>
        </p:nvSpPr>
        <p:spPr>
          <a:xfrm>
            <a:off x="939800" y="750888"/>
            <a:ext cx="5008563" cy="3757612"/>
          </a:xfrm>
          <a:prstGeom prst="rect">
            <a:avLst/>
          </a:prstGeom>
          <a:noFill/>
          <a:ln w="12700">
            <a:solidFill>
              <a:prstClr val="black"/>
            </a:solidFill>
          </a:ln>
        </p:spPr>
        <p:txBody>
          <a:bodyPr vert="horz" lIns="96605" tIns="48303" rIns="96605" bIns="48303" rtlCol="0" anchor="ctr"/>
          <a:lstStyle/>
          <a:p>
            <a:pPr lvl="0"/>
            <a:endParaRPr lang="ja-JP" altLang="en-US" noProof="0"/>
          </a:p>
        </p:txBody>
      </p:sp>
      <p:sp>
        <p:nvSpPr>
          <p:cNvPr id="5" name="ノート プレースホルダー 4"/>
          <p:cNvSpPr>
            <a:spLocks noGrp="1"/>
          </p:cNvSpPr>
          <p:nvPr>
            <p:ph type="body" sz="quarter" idx="3"/>
          </p:nvPr>
        </p:nvSpPr>
        <p:spPr>
          <a:xfrm>
            <a:off x="688975" y="4759325"/>
            <a:ext cx="5510213" cy="4510088"/>
          </a:xfrm>
          <a:prstGeom prst="rect">
            <a:avLst/>
          </a:prstGeom>
        </p:spPr>
        <p:txBody>
          <a:bodyPr vert="horz" lIns="96605" tIns="48303" rIns="96605" bIns="48303"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0" y="9517063"/>
            <a:ext cx="2984500" cy="501650"/>
          </a:xfrm>
          <a:prstGeom prst="rect">
            <a:avLst/>
          </a:prstGeom>
        </p:spPr>
        <p:txBody>
          <a:bodyPr vert="horz" lIns="96605" tIns="48303" rIns="96605" bIns="48303" rtlCol="0" anchor="b"/>
          <a:lstStyle>
            <a:lvl1pPr algn="l" fontAlgn="auto">
              <a:spcBef>
                <a:spcPts val="0"/>
              </a:spcBef>
              <a:spcAft>
                <a:spcPts val="0"/>
              </a:spcAft>
              <a:defRPr sz="13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902075" y="9517063"/>
            <a:ext cx="2984500" cy="501650"/>
          </a:xfrm>
          <a:prstGeom prst="rect">
            <a:avLst/>
          </a:prstGeom>
        </p:spPr>
        <p:txBody>
          <a:bodyPr vert="horz" lIns="96605" tIns="48303" rIns="96605" bIns="48303" rtlCol="0" anchor="b"/>
          <a:lstStyle>
            <a:lvl1pPr algn="r" fontAlgn="auto">
              <a:spcBef>
                <a:spcPts val="0"/>
              </a:spcBef>
              <a:spcAft>
                <a:spcPts val="0"/>
              </a:spcAft>
              <a:defRPr sz="1300" smtClean="0">
                <a:latin typeface="+mn-lt"/>
                <a:ea typeface="+mn-ea"/>
              </a:defRPr>
            </a:lvl1pPr>
          </a:lstStyle>
          <a:p>
            <a:pPr>
              <a:defRPr/>
            </a:pPr>
            <a:fld id="{98B89F90-F487-4C2A-89C2-92D1662CBCD6}"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mn-lt"/>
        <a:ea typeface="+mn-ea"/>
        <a:cs typeface="+mn-cs"/>
      </a:defRPr>
    </a:lvl1pPr>
    <a:lvl2pPr marL="457200" algn="l" rtl="0" fontAlgn="base">
      <a:spcBef>
        <a:spcPct val="30000"/>
      </a:spcBef>
      <a:spcAft>
        <a:spcPct val="0"/>
      </a:spcAft>
      <a:defRPr kumimoji="1" sz="1200" kern="1200">
        <a:solidFill>
          <a:schemeClr val="tx1"/>
        </a:solidFill>
        <a:latin typeface="+mn-lt"/>
        <a:ea typeface="+mn-ea"/>
        <a:cs typeface="+mn-cs"/>
      </a:defRPr>
    </a:lvl2pPr>
    <a:lvl3pPr marL="914400" algn="l" rtl="0" fontAlgn="base">
      <a:spcBef>
        <a:spcPct val="30000"/>
      </a:spcBef>
      <a:spcAft>
        <a:spcPct val="0"/>
      </a:spcAft>
      <a:defRPr kumimoji="1" sz="1200" kern="1200">
        <a:solidFill>
          <a:schemeClr val="tx1"/>
        </a:solidFill>
        <a:latin typeface="+mn-lt"/>
        <a:ea typeface="+mn-ea"/>
        <a:cs typeface="+mn-cs"/>
      </a:defRPr>
    </a:lvl3pPr>
    <a:lvl4pPr marL="1371600" algn="l" rtl="0" fontAlgn="base">
      <a:spcBef>
        <a:spcPct val="30000"/>
      </a:spcBef>
      <a:spcAft>
        <a:spcPct val="0"/>
      </a:spcAft>
      <a:defRPr kumimoji="1" sz="1200" kern="1200">
        <a:solidFill>
          <a:schemeClr val="tx1"/>
        </a:solidFill>
        <a:latin typeface="+mn-lt"/>
        <a:ea typeface="+mn-ea"/>
        <a:cs typeface="+mn-cs"/>
      </a:defRPr>
    </a:lvl4pPr>
    <a:lvl5pPr marL="1828800" algn="l" rtl="0" fontAlgn="base">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1536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15363" name="スライド番号プレースホルダー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20C315F-6A44-41DA-B799-3409EB478865}" type="slidenum">
              <a:rPr lang="ja-JP" altLang="en-US"/>
              <a:pPr fontAlgn="base">
                <a:spcBef>
                  <a:spcPct val="0"/>
                </a:spcBef>
                <a:spcAft>
                  <a:spcPct val="0"/>
                </a:spcAft>
              </a:pPr>
              <a:t>1</a:t>
            </a:fld>
            <a:endParaRPr lang="en-US"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18434"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18435" name="スライド番号プレースホルダー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7C7A650-5499-4273-B1CB-9562CC9ED073}" type="slidenum">
              <a:rPr lang="ja-JP" altLang="en-US"/>
              <a:pPr fontAlgn="base">
                <a:spcBef>
                  <a:spcPct val="0"/>
                </a:spcBef>
                <a:spcAft>
                  <a:spcPct val="0"/>
                </a:spcAft>
              </a:pPr>
              <a:t>3</a:t>
            </a:fld>
            <a:endParaRPr lang="en-US"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2048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20483" name="スライド番号プレースホルダー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3CFD69C-F974-484A-9425-0EA9566D3F28}" type="slidenum">
              <a:rPr lang="ja-JP" altLang="en-US"/>
              <a:pPr fontAlgn="base">
                <a:spcBef>
                  <a:spcPct val="0"/>
                </a:spcBef>
                <a:spcAft>
                  <a:spcPct val="0"/>
                </a:spcAft>
              </a:pPr>
              <a:t>4</a:t>
            </a:fld>
            <a:endParaRPr lang="en-US"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3584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35843" name="スライド番号プレースホルダー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6A12615-9ACF-4C82-8385-97A30EA09576}" type="slidenum">
              <a:rPr lang="ja-JP" altLang="en-US"/>
              <a:pPr fontAlgn="base">
                <a:spcBef>
                  <a:spcPct val="0"/>
                </a:spcBef>
                <a:spcAft>
                  <a:spcPct val="0"/>
                </a:spcAft>
              </a:pPr>
              <a:t>18</a:t>
            </a:fld>
            <a:endParaRPr lang="en-US"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37890"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37891" name="スライド番号プレースホルダー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AC2141E-011F-44F1-B710-9F81A6F98131}" type="slidenum">
              <a:rPr lang="ja-JP" altLang="en-US"/>
              <a:pPr fontAlgn="base">
                <a:spcBef>
                  <a:spcPct val="0"/>
                </a:spcBef>
                <a:spcAft>
                  <a:spcPct val="0"/>
                </a:spcAft>
              </a:pPr>
              <a:t>19</a:t>
            </a:fld>
            <a:endParaRPr lang="en-US"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4DB9D89F-1526-4F6D-AC69-9CB4F5E0A54D}" type="datetimeFigureOut">
              <a:rPr lang="ja-JP" altLang="en-US"/>
              <a:pPr>
                <a:defRPr/>
              </a:pPr>
              <a:t>2021/7/25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a:xfrm>
            <a:off x="6588125" y="6237288"/>
            <a:ext cx="2133600" cy="365125"/>
          </a:xfrm>
          <a:prstGeom prst="rect">
            <a:avLst/>
          </a:prstGeom>
        </p:spPr>
        <p:txBody>
          <a:bodyPr/>
          <a:lstStyle>
            <a:lvl1pPr fontAlgn="auto">
              <a:spcBef>
                <a:spcPts val="0"/>
              </a:spcBef>
              <a:spcAft>
                <a:spcPts val="0"/>
              </a:spcAft>
              <a:defRPr>
                <a:latin typeface="+mn-lt"/>
                <a:ea typeface="+mn-ea"/>
              </a:defRPr>
            </a:lvl1pPr>
          </a:lstStyle>
          <a:p>
            <a:pPr>
              <a:defRPr/>
            </a:pPr>
            <a:fld id="{E5F8C013-D982-49A4-BF4A-FF90065C84A9}" type="slidenum">
              <a:rPr lang="ja-JP" altLang="en-US"/>
              <a:pPr>
                <a:defRPr/>
              </a:pPr>
              <a:t>&lt;#&gt;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211A2F10-5F04-4B3B-ABA3-2C8AB7C304D5}" type="datetimeFigureOut">
              <a:rPr lang="ja-JP" altLang="en-US"/>
              <a:pPr>
                <a:defRPr/>
              </a:pPr>
              <a:t>2021/7/25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ea typeface="+mn-ea"/>
              </a:defRPr>
            </a:lvl1pPr>
          </a:lstStyle>
          <a:p>
            <a:pPr>
              <a:defRPr/>
            </a:pPr>
            <a:fld id="{42B4D6F6-887D-4DAF-AB10-03C38754A480}" type="slidenum">
              <a:rPr lang="ja-JP" altLang="en-US"/>
              <a:pPr>
                <a:defRPr/>
              </a:pPr>
              <a:t>&lt;#&gt;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E06AE0E0-AC08-4B14-B3CD-B338F1933FA8}" type="datetimeFigureOut">
              <a:rPr lang="ja-JP" altLang="en-US"/>
              <a:pPr>
                <a:defRPr/>
              </a:pPr>
              <a:t>2021/7/25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ea typeface="+mn-ea"/>
              </a:defRPr>
            </a:lvl1pPr>
          </a:lstStyle>
          <a:p>
            <a:pPr>
              <a:defRPr/>
            </a:pPr>
            <a:fld id="{80172AF7-3256-43FC-B183-26B83DEBFB48}" type="slidenum">
              <a:rPr lang="ja-JP" altLang="en-US"/>
              <a:pPr>
                <a:defRPr/>
              </a:pPr>
              <a:t>&lt;#&gt;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cxnSp>
        <p:nvCxnSpPr>
          <p:cNvPr id="4" name="直線コネクタ 6">
            <a:extLst>
              <a:ext uri="{FF2B5EF4-FFF2-40B4-BE49-F238E27FC236}"/>
            </a:extLst>
          </p:cNvPr>
          <p:cNvCxnSpPr>
            <a:cxnSpLocks/>
          </p:cNvCxnSpPr>
          <p:nvPr userDrawn="1"/>
        </p:nvCxnSpPr>
        <p:spPr>
          <a:xfrm>
            <a:off x="0" y="479425"/>
            <a:ext cx="9144000" cy="0"/>
          </a:xfrm>
          <a:prstGeom prst="line">
            <a:avLst/>
          </a:prstGeom>
        </p:spPr>
        <p:style>
          <a:lnRef idx="1">
            <a:schemeClr val="accent2"/>
          </a:lnRef>
          <a:fillRef idx="0">
            <a:schemeClr val="accent2"/>
          </a:fillRef>
          <a:effectRef idx="0">
            <a:schemeClr val="accent2"/>
          </a:effectRef>
          <a:fontRef idx="minor">
            <a:schemeClr val="tx1"/>
          </a:fontRef>
        </p:style>
      </p:cxnSp>
      <p:sp>
        <p:nvSpPr>
          <p:cNvPr id="5" name="スライド番号プレースホルダー 5"/>
          <p:cNvSpPr txBox="1">
            <a:spLocks/>
          </p:cNvSpPr>
          <p:nvPr userDrawn="1"/>
        </p:nvSpPr>
        <p:spPr>
          <a:xfrm>
            <a:off x="6999288" y="6492875"/>
            <a:ext cx="2133600" cy="365125"/>
          </a:xfrm>
          <a:prstGeom prst="rect">
            <a:avLst/>
          </a:prstGeom>
        </p:spPr>
        <p:txBody>
          <a:bodyPr/>
          <a:lstStyle>
            <a:defPPr>
              <a:defRPr lang="ja-JP"/>
            </a:defPPr>
            <a:lvl1pPr marL="0" algn="l" defTabSz="914400" rtl="0" eaLnBrk="1" latinLnBrk="0" hangingPunct="1">
              <a:defRPr kumimoji="1" sz="1200" i="1" kern="1200">
                <a:solidFill>
                  <a:schemeClr val="tx1">
                    <a:lumMod val="75000"/>
                    <a:lumOff val="25000"/>
                  </a:schemeClr>
                </a:solidFill>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fontAlgn="auto">
              <a:spcBef>
                <a:spcPts val="0"/>
              </a:spcBef>
              <a:spcAft>
                <a:spcPts val="0"/>
              </a:spcAft>
              <a:defRPr/>
            </a:pPr>
            <a:fld id="{239DC1C4-C49F-45E6-AEE2-C72288F9FC52}" type="slidenum">
              <a:rPr lang="ja-JP" altLang="en-US" smtClean="0"/>
              <a:pPr algn="r" fontAlgn="auto">
                <a:spcBef>
                  <a:spcPts val="0"/>
                </a:spcBef>
                <a:spcAft>
                  <a:spcPts val="0"/>
                </a:spcAft>
                <a:defRPr/>
              </a:pPr>
              <a:t>&lt;#&gt;</a:t>
            </a:fld>
            <a:endParaRPr lang="ja-JP" altLang="en-US" dirty="0"/>
          </a:p>
        </p:txBody>
      </p:sp>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日付プレースホルダー 3"/>
          <p:cNvSpPr>
            <a:spLocks noGrp="1"/>
          </p:cNvSpPr>
          <p:nvPr>
            <p:ph type="dt" sz="half" idx="10"/>
          </p:nvPr>
        </p:nvSpPr>
        <p:spPr/>
        <p:txBody>
          <a:bodyPr/>
          <a:lstStyle>
            <a:lvl1pPr>
              <a:defRPr/>
            </a:lvl1pPr>
          </a:lstStyle>
          <a:p>
            <a:pPr>
              <a:defRPr/>
            </a:pPr>
            <a:fld id="{E522A54B-AEB8-4760-81C9-0E0A0FF9B191}" type="datetimeFigureOut">
              <a:rPr lang="ja-JP" altLang="en-US"/>
              <a:pPr>
                <a:defRPr/>
              </a:pPr>
              <a:t>2021/7/25</a:t>
            </a:fld>
            <a:endParaRPr lang="ja-JP" altLang="en-US"/>
          </a:p>
        </p:txBody>
      </p:sp>
      <p:sp>
        <p:nvSpPr>
          <p:cNvPr id="7" name="フッター プレースホルダー 4"/>
          <p:cNvSpPr>
            <a:spLocks noGrp="1"/>
          </p:cNvSpPr>
          <p:nvPr>
            <p:ph type="ftr" sz="quarter" idx="11"/>
          </p:nvPr>
        </p:nvSpPr>
        <p:spPr/>
        <p:txBody>
          <a:bodyPr/>
          <a:lstStyle>
            <a:lvl1pPr>
              <a:defRPr/>
            </a:lvl1pPr>
          </a:lstStyle>
          <a:p>
            <a:pPr>
              <a:defRPr/>
            </a:pP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AC1AF614-161B-4CF7-A279-93291FCD5A7E}" type="datetimeFigureOut">
              <a:rPr lang="ja-JP" altLang="en-US"/>
              <a:pPr>
                <a:defRPr/>
              </a:pPr>
              <a:t>2021/7/25</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ea typeface="+mn-ea"/>
              </a:defRPr>
            </a:lvl1pPr>
          </a:lstStyle>
          <a:p>
            <a:pPr>
              <a:defRPr/>
            </a:pPr>
            <a:fld id="{260E1547-0B29-4D66-84F7-8DD94BFB626C}" type="slidenum">
              <a:rPr lang="ja-JP" altLang="en-US"/>
              <a:pPr>
                <a:defRPr/>
              </a:pPr>
              <a:t>&lt;#&gt;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4"/>
          <p:cNvSpPr>
            <a:spLocks noGrp="1"/>
          </p:cNvSpPr>
          <p:nvPr>
            <p:ph type="dt" sz="half" idx="10"/>
          </p:nvPr>
        </p:nvSpPr>
        <p:spPr/>
        <p:txBody>
          <a:bodyPr/>
          <a:lstStyle>
            <a:lvl1pPr>
              <a:defRPr/>
            </a:lvl1pPr>
          </a:lstStyle>
          <a:p>
            <a:pPr>
              <a:defRPr/>
            </a:pPr>
            <a:fld id="{76FEE601-4C38-4D5A-A9FF-A8FE79C0B3D3}" type="datetimeFigureOut">
              <a:rPr lang="ja-JP" altLang="en-US"/>
              <a:pPr>
                <a:defRPr/>
              </a:pPr>
              <a:t>2021/7/25</a:t>
            </a:fld>
            <a:endParaRPr lang="ja-JP" altLang="en-US"/>
          </a:p>
        </p:txBody>
      </p:sp>
      <p:sp>
        <p:nvSpPr>
          <p:cNvPr id="6"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ea typeface="+mn-ea"/>
              </a:defRPr>
            </a:lvl1pPr>
          </a:lstStyle>
          <a:p>
            <a:pPr>
              <a:defRPr/>
            </a:pPr>
            <a:fld id="{2004522B-5049-438E-942B-0E2AA3FE125D}" type="slidenum">
              <a:rPr lang="ja-JP" altLang="en-US"/>
              <a:pPr>
                <a:defRPr/>
              </a:pPr>
              <a:t>&lt;#&gt;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6"/>
          <p:cNvSpPr>
            <a:spLocks noGrp="1"/>
          </p:cNvSpPr>
          <p:nvPr>
            <p:ph type="dt" sz="half" idx="10"/>
          </p:nvPr>
        </p:nvSpPr>
        <p:spPr/>
        <p:txBody>
          <a:bodyPr/>
          <a:lstStyle>
            <a:lvl1pPr>
              <a:defRPr/>
            </a:lvl1pPr>
          </a:lstStyle>
          <a:p>
            <a:pPr>
              <a:defRPr/>
            </a:pPr>
            <a:fld id="{ECCC6C07-1C72-42F8-BBB2-9A656081AEB1}" type="datetimeFigureOut">
              <a:rPr lang="ja-JP" altLang="en-US"/>
              <a:pPr>
                <a:defRPr/>
              </a:pPr>
              <a:t>2021/7/25</a:t>
            </a:fld>
            <a:endParaRPr lang="ja-JP" altLang="en-US"/>
          </a:p>
        </p:txBody>
      </p:sp>
      <p:sp>
        <p:nvSpPr>
          <p:cNvPr id="8" name="フッター プレースホルダー 7"/>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ea typeface="+mn-ea"/>
              </a:defRPr>
            </a:lvl1pPr>
          </a:lstStyle>
          <a:p>
            <a:pPr>
              <a:defRPr/>
            </a:pPr>
            <a:fld id="{AED4D219-D355-478D-B40A-513A03EBEBB2}" type="slidenum">
              <a:rPr lang="ja-JP" altLang="en-US"/>
              <a:pPr>
                <a:defRPr/>
              </a:pPr>
              <a:t>&lt;#&gt;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2"/>
          <p:cNvSpPr>
            <a:spLocks noGrp="1"/>
          </p:cNvSpPr>
          <p:nvPr>
            <p:ph type="dt" sz="half" idx="10"/>
          </p:nvPr>
        </p:nvSpPr>
        <p:spPr/>
        <p:txBody>
          <a:bodyPr/>
          <a:lstStyle>
            <a:lvl1pPr>
              <a:defRPr/>
            </a:lvl1pPr>
          </a:lstStyle>
          <a:p>
            <a:pPr>
              <a:defRPr/>
            </a:pPr>
            <a:fld id="{FC9D6190-9D0B-4285-9FC5-1CB2A97B95F6}" type="datetimeFigureOut">
              <a:rPr lang="ja-JP" altLang="en-US"/>
              <a:pPr>
                <a:defRPr/>
              </a:pPr>
              <a:t>2021/7/25</a:t>
            </a:fld>
            <a:endParaRPr lang="ja-JP" altLang="en-US"/>
          </a:p>
        </p:txBody>
      </p:sp>
      <p:sp>
        <p:nvSpPr>
          <p:cNvPr id="4" name="フッター プレースホルダー 3"/>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ea typeface="+mn-ea"/>
              </a:defRPr>
            </a:lvl1pPr>
          </a:lstStyle>
          <a:p>
            <a:pPr>
              <a:defRPr/>
            </a:pPr>
            <a:fld id="{1F8923E8-3E9E-4C42-8881-46861C74B616}" type="slidenum">
              <a:rPr lang="ja-JP" altLang="en-US"/>
              <a:pPr>
                <a:defRPr/>
              </a:pPr>
              <a:t>&lt;#&gt;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pPr>
              <a:defRPr/>
            </a:pPr>
            <a:fld id="{4EC90F62-0A3A-4839-A8CE-9241CE0C4F2D}" type="datetimeFigureOut">
              <a:rPr lang="ja-JP" altLang="en-US"/>
              <a:pPr>
                <a:defRPr/>
              </a:pPr>
              <a:t>2021/7/25</a:t>
            </a:fld>
            <a:endParaRPr lang="ja-JP" altLang="en-US"/>
          </a:p>
        </p:txBody>
      </p:sp>
      <p:sp>
        <p:nvSpPr>
          <p:cNvPr id="3"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ea typeface="+mn-ea"/>
              </a:defRPr>
            </a:lvl1pPr>
          </a:lstStyle>
          <a:p>
            <a:pPr>
              <a:defRPr/>
            </a:pPr>
            <a:fld id="{5BBC4A58-BE5B-43FB-905C-CD93C723D744}" type="slidenum">
              <a:rPr lang="ja-JP" altLang="en-US"/>
              <a:pPr>
                <a:defRPr/>
              </a:pPr>
              <a:t>&lt;#&gt;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pPr>
              <a:defRPr/>
            </a:pPr>
            <a:fld id="{EE05B18D-CF24-4749-A7AF-8381B0BD6958}" type="datetimeFigureOut">
              <a:rPr lang="ja-JP" altLang="en-US"/>
              <a:pPr>
                <a:defRPr/>
              </a:pPr>
              <a:t>2021/7/25</a:t>
            </a:fld>
            <a:endParaRPr lang="ja-JP" altLang="en-US"/>
          </a:p>
        </p:txBody>
      </p:sp>
      <p:sp>
        <p:nvSpPr>
          <p:cNvPr id="6"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ea typeface="+mn-ea"/>
              </a:defRPr>
            </a:lvl1pPr>
          </a:lstStyle>
          <a:p>
            <a:pPr>
              <a:defRPr/>
            </a:pPr>
            <a:fld id="{EC421440-75FA-459F-92F8-FA3762EC193F}" type="slidenum">
              <a:rPr lang="ja-JP" altLang="en-US"/>
              <a:pPr>
                <a:defRPr/>
              </a:pPr>
              <a:t>&lt;#&gt;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pPr>
              <a:defRPr/>
            </a:pPr>
            <a:fld id="{4626A6F5-7D7A-42A0-AD26-EACC86A60C18}" type="datetimeFigureOut">
              <a:rPr lang="ja-JP" altLang="en-US"/>
              <a:pPr>
                <a:defRPr/>
              </a:pPr>
              <a:t>2021/7/25</a:t>
            </a:fld>
            <a:endParaRPr lang="ja-JP" altLang="en-US"/>
          </a:p>
        </p:txBody>
      </p:sp>
      <p:sp>
        <p:nvSpPr>
          <p:cNvPr id="6"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ea typeface="+mn-ea"/>
              </a:defRPr>
            </a:lvl1pPr>
          </a:lstStyle>
          <a:p>
            <a:pPr>
              <a:defRPr/>
            </a:pPr>
            <a:fld id="{918DD04C-70A6-45AC-B48F-E58CE19437C0}" type="slidenum">
              <a:rPr lang="ja-JP" altLang="en-US"/>
              <a:pPr>
                <a:defRPr/>
              </a:pPr>
              <a:t>&lt;#&gt;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マスター タイトルの書式設定</a:t>
            </a:r>
          </a:p>
        </p:txBody>
      </p:sp>
      <p:sp>
        <p:nvSpPr>
          <p:cNvPr id="1027" name="テキスト プレースホルダー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a:defRPr/>
            </a:pPr>
            <a:fld id="{005959C2-A947-497D-BAEC-14AF2C825F8C}" type="datetimeFigureOut">
              <a:rPr lang="ja-JP" altLang="en-US"/>
              <a:pPr>
                <a:defRPr/>
              </a:pPr>
              <a:t>2021/7/25</a:t>
            </a:fld>
            <a:endParaRPr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ctr" rtl="0" fontAlgn="base">
        <a:spcBef>
          <a:spcPct val="0"/>
        </a:spcBef>
        <a:spcAft>
          <a:spcPct val="0"/>
        </a:spcAft>
        <a:defRPr kumimoji="1" sz="4400" kern="1200">
          <a:solidFill>
            <a:schemeClr val="tx1"/>
          </a:solidFill>
          <a:latin typeface="+mj-lt"/>
          <a:ea typeface="+mj-ea"/>
          <a:cs typeface="+mj-cs"/>
        </a:defRPr>
      </a:lvl1pPr>
      <a:lvl2pPr algn="ctr" rtl="0" fontAlgn="base">
        <a:spcBef>
          <a:spcPct val="0"/>
        </a:spcBef>
        <a:spcAft>
          <a:spcPct val="0"/>
        </a:spcAft>
        <a:defRPr kumimoji="1" sz="4400">
          <a:solidFill>
            <a:schemeClr val="tx1"/>
          </a:solidFill>
          <a:latin typeface="Calibri" pitchFamily="34" charset="0"/>
          <a:ea typeface="ＭＳ Ｐゴシック" charset="-128"/>
        </a:defRPr>
      </a:lvl2pPr>
      <a:lvl3pPr algn="ctr" rtl="0" fontAlgn="base">
        <a:spcBef>
          <a:spcPct val="0"/>
        </a:spcBef>
        <a:spcAft>
          <a:spcPct val="0"/>
        </a:spcAft>
        <a:defRPr kumimoji="1" sz="4400">
          <a:solidFill>
            <a:schemeClr val="tx1"/>
          </a:solidFill>
          <a:latin typeface="Calibri" pitchFamily="34" charset="0"/>
          <a:ea typeface="ＭＳ Ｐゴシック" charset="-128"/>
        </a:defRPr>
      </a:lvl3pPr>
      <a:lvl4pPr algn="ctr" rtl="0" fontAlgn="base">
        <a:spcBef>
          <a:spcPct val="0"/>
        </a:spcBef>
        <a:spcAft>
          <a:spcPct val="0"/>
        </a:spcAft>
        <a:defRPr kumimoji="1" sz="4400">
          <a:solidFill>
            <a:schemeClr val="tx1"/>
          </a:solidFill>
          <a:latin typeface="Calibri" pitchFamily="34" charset="0"/>
          <a:ea typeface="ＭＳ Ｐゴシック" charset="-128"/>
        </a:defRPr>
      </a:lvl4pPr>
      <a:lvl5pPr algn="ctr" rtl="0" fontAlgn="base">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fontAlgn="base">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4213" y="1196975"/>
            <a:ext cx="7772400" cy="3240088"/>
          </a:xfrm>
        </p:spPr>
        <p:txBody>
          <a:bodyPr rtlCol="0">
            <a:noAutofit/>
          </a:bodyPr>
          <a:lstStyle/>
          <a:p>
            <a:pPr fontAlgn="auto">
              <a:spcAft>
                <a:spcPts val="0"/>
              </a:spcAft>
              <a:defRPr/>
            </a:pPr>
            <a:r>
              <a:rPr lang="ja-JP" altLang="en-US" sz="3200" b="1" dirty="0" smtClean="0">
                <a:solidFill>
                  <a:schemeClr val="tx1">
                    <a:lumMod val="75000"/>
                    <a:lumOff val="25000"/>
                  </a:schemeClr>
                </a:solidFill>
                <a:latin typeface="Meiryo UI" panose="020B0604030504040204" pitchFamily="50" charset="-128"/>
                <a:ea typeface="Meiryo UI" panose="020B0604030504040204" pitchFamily="50" charset="-128"/>
              </a:rPr>
              <a:t>「ピースメッセージ展」</a:t>
            </a:r>
            <a:r>
              <a:rPr lang="en-US" altLang="ja-JP" sz="3200" b="1" dirty="0" smtClean="0">
                <a:solidFill>
                  <a:schemeClr val="tx1">
                    <a:lumMod val="75000"/>
                    <a:lumOff val="25000"/>
                  </a:schemeClr>
                </a:solidFill>
                <a:latin typeface="Meiryo UI" panose="020B0604030504040204" pitchFamily="50" charset="-128"/>
                <a:ea typeface="Meiryo UI" panose="020B0604030504040204" pitchFamily="50" charset="-128"/>
              </a:rPr>
              <a:t/>
            </a:r>
            <a:br>
              <a:rPr lang="en-US" altLang="ja-JP" sz="3200" b="1" dirty="0" smtClean="0">
                <a:solidFill>
                  <a:schemeClr val="tx1">
                    <a:lumMod val="75000"/>
                    <a:lumOff val="25000"/>
                  </a:schemeClr>
                </a:solidFill>
                <a:latin typeface="Meiryo UI" panose="020B0604030504040204" pitchFamily="50" charset="-128"/>
                <a:ea typeface="Meiryo UI" panose="020B0604030504040204" pitchFamily="50" charset="-128"/>
              </a:rPr>
            </a:br>
            <a:r>
              <a:rPr lang="ja-JP" altLang="en-US" sz="3200" b="1"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3200" b="1" dirty="0" smtClean="0">
                <a:solidFill>
                  <a:schemeClr val="tx1">
                    <a:lumMod val="75000"/>
                    <a:lumOff val="25000"/>
                  </a:schemeClr>
                </a:solidFill>
                <a:latin typeface="Meiryo UI" panose="020B0604030504040204" pitchFamily="50" charset="-128"/>
                <a:ea typeface="Meiryo UI" panose="020B0604030504040204" pitchFamily="50" charset="-128"/>
              </a:rPr>
              <a:t>平和</a:t>
            </a:r>
            <a:r>
              <a:rPr lang="ja-JP" altLang="en-US" sz="3200" b="1" dirty="0">
                <a:solidFill>
                  <a:schemeClr val="tx1">
                    <a:lumMod val="75000"/>
                    <a:lumOff val="25000"/>
                  </a:schemeClr>
                </a:solidFill>
                <a:latin typeface="Meiryo UI" panose="020B0604030504040204" pitchFamily="50" charset="-128"/>
                <a:ea typeface="Meiryo UI" panose="020B0604030504040204" pitchFamily="50" charset="-128"/>
              </a:rPr>
              <a:t>の</a:t>
            </a:r>
            <a:r>
              <a:rPr lang="ja-JP" altLang="en-US" sz="3200" b="1" dirty="0" smtClean="0">
                <a:solidFill>
                  <a:schemeClr val="tx1">
                    <a:lumMod val="75000"/>
                    <a:lumOff val="25000"/>
                  </a:schemeClr>
                </a:solidFill>
                <a:latin typeface="Meiryo UI" panose="020B0604030504040204" pitchFamily="50" charset="-128"/>
                <a:ea typeface="Meiryo UI" panose="020B0604030504040204" pitchFamily="50" charset="-128"/>
              </a:rPr>
              <a:t>風～</a:t>
            </a:r>
            <a:r>
              <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rPr>
              <a:t/>
            </a:r>
            <a:br>
              <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rPr>
            </a:br>
            <a:r>
              <a:rPr lang="en-US" altLang="ja-JP" sz="1800" dirty="0" smtClean="0">
                <a:solidFill>
                  <a:schemeClr val="tx1">
                    <a:lumMod val="75000"/>
                    <a:lumOff val="25000"/>
                  </a:schemeClr>
                </a:solidFill>
                <a:latin typeface="Meiryo UI" panose="020B0604030504040204" pitchFamily="50" charset="-128"/>
                <a:ea typeface="Meiryo UI" panose="020B0604030504040204" pitchFamily="50" charset="-128"/>
              </a:rPr>
              <a:t/>
            </a:r>
            <a:br>
              <a:rPr lang="en-US" altLang="ja-JP" sz="1800" dirty="0" smtClean="0">
                <a:solidFill>
                  <a:schemeClr val="tx1">
                    <a:lumMod val="75000"/>
                    <a:lumOff val="25000"/>
                  </a:schemeClr>
                </a:solidFill>
                <a:latin typeface="Meiryo UI" panose="020B0604030504040204" pitchFamily="50" charset="-128"/>
                <a:ea typeface="Meiryo UI" panose="020B0604030504040204" pitchFamily="50" charset="-128"/>
              </a:rPr>
            </a:br>
            <a:r>
              <a:rPr lang="ja-JP" altLang="en-US" sz="2400" dirty="0" smtClean="0">
                <a:solidFill>
                  <a:schemeClr val="tx1">
                    <a:lumMod val="75000"/>
                    <a:lumOff val="25000"/>
                  </a:schemeClr>
                </a:solidFill>
                <a:latin typeface="Meiryo UI" panose="020B0604030504040204" pitchFamily="50" charset="-128"/>
                <a:ea typeface="Meiryo UI" panose="020B0604030504040204" pitchFamily="50" charset="-128"/>
              </a:rPr>
              <a:t>第１回～第</a:t>
            </a:r>
            <a:r>
              <a:rPr lang="en-US" altLang="ja-JP" sz="2400" dirty="0" smtClean="0">
                <a:solidFill>
                  <a:schemeClr val="tx1">
                    <a:lumMod val="75000"/>
                    <a:lumOff val="25000"/>
                  </a:schemeClr>
                </a:solidFill>
                <a:latin typeface="Meiryo UI" panose="020B0604030504040204" pitchFamily="50" charset="-128"/>
                <a:ea typeface="Meiryo UI" panose="020B0604030504040204" pitchFamily="50" charset="-128"/>
              </a:rPr>
              <a:t>6</a:t>
            </a:r>
            <a:r>
              <a:rPr lang="ja-JP" altLang="en-US" sz="2400" dirty="0" smtClean="0">
                <a:solidFill>
                  <a:schemeClr val="tx1">
                    <a:lumMod val="75000"/>
                    <a:lumOff val="25000"/>
                  </a:schemeClr>
                </a:solidFill>
                <a:latin typeface="Meiryo UI" panose="020B0604030504040204" pitchFamily="50" charset="-128"/>
                <a:ea typeface="Meiryo UI" panose="020B0604030504040204" pitchFamily="50" charset="-128"/>
              </a:rPr>
              <a:t>回　</a:t>
            </a:r>
            <a:r>
              <a:rPr lang="en-US" altLang="ja-JP" sz="3200" dirty="0" smtClean="0">
                <a:solidFill>
                  <a:schemeClr val="tx1">
                    <a:lumMod val="75000"/>
                    <a:lumOff val="25000"/>
                  </a:schemeClr>
                </a:solidFill>
                <a:latin typeface="Meiryo UI" panose="020B0604030504040204" pitchFamily="50" charset="-128"/>
                <a:ea typeface="Meiryo UI" panose="020B0604030504040204" pitchFamily="50" charset="-128"/>
              </a:rPr>
              <a:t/>
            </a:r>
            <a:br>
              <a:rPr lang="en-US" altLang="ja-JP" sz="3200" dirty="0" smtClean="0">
                <a:solidFill>
                  <a:schemeClr val="tx1">
                    <a:lumMod val="75000"/>
                    <a:lumOff val="25000"/>
                  </a:schemeClr>
                </a:solidFill>
                <a:latin typeface="Meiryo UI" panose="020B0604030504040204" pitchFamily="50" charset="-128"/>
                <a:ea typeface="Meiryo UI" panose="020B0604030504040204" pitchFamily="50" charset="-128"/>
              </a:rPr>
            </a:br>
            <a:r>
              <a:rPr lang="en-US" altLang="ja-JP" sz="3200" dirty="0" smtClean="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3200" dirty="0" smtClean="0">
                <a:solidFill>
                  <a:schemeClr val="tx1">
                    <a:lumMod val="75000"/>
                    <a:lumOff val="25000"/>
                  </a:schemeClr>
                </a:solidFill>
                <a:latin typeface="Meiryo UI" panose="020B0604030504040204" pitchFamily="50" charset="-128"/>
                <a:ea typeface="Meiryo UI" panose="020B0604030504040204" pitchFamily="50" charset="-128"/>
              </a:rPr>
              <a:t>各界</a:t>
            </a:r>
            <a:r>
              <a:rPr lang="ja-JP" altLang="en-US" sz="3200" dirty="0">
                <a:solidFill>
                  <a:schemeClr val="tx1">
                    <a:lumMod val="75000"/>
                    <a:lumOff val="25000"/>
                  </a:schemeClr>
                </a:solidFill>
                <a:latin typeface="Meiryo UI" panose="020B0604030504040204" pitchFamily="50" charset="-128"/>
                <a:ea typeface="Meiryo UI" panose="020B0604030504040204" pitchFamily="50" charset="-128"/>
              </a:rPr>
              <a:t>から</a:t>
            </a:r>
            <a:r>
              <a:rPr lang="ja-JP" altLang="en-US" sz="3200" dirty="0" smtClean="0">
                <a:solidFill>
                  <a:schemeClr val="tx1">
                    <a:lumMod val="75000"/>
                    <a:lumOff val="25000"/>
                  </a:schemeClr>
                </a:solidFill>
                <a:latin typeface="Meiryo UI" panose="020B0604030504040204" pitchFamily="50" charset="-128"/>
                <a:ea typeface="Meiryo UI" panose="020B0604030504040204" pitchFamily="50" charset="-128"/>
              </a:rPr>
              <a:t>の応援メッセージ</a:t>
            </a:r>
            <a:r>
              <a:rPr lang="en-US" altLang="ja-JP" sz="3200" dirty="0" smtClean="0">
                <a:solidFill>
                  <a:schemeClr val="tx1">
                    <a:lumMod val="75000"/>
                    <a:lumOff val="25000"/>
                  </a:schemeClr>
                </a:solidFill>
                <a:latin typeface="Meiryo UI" panose="020B0604030504040204" pitchFamily="50" charset="-128"/>
                <a:ea typeface="Meiryo UI" panose="020B0604030504040204" pitchFamily="50" charset="-128"/>
              </a:rPr>
              <a:t>』</a:t>
            </a:r>
            <a:br>
              <a:rPr lang="en-US" altLang="ja-JP" sz="3200" dirty="0" smtClean="0">
                <a:solidFill>
                  <a:schemeClr val="tx1">
                    <a:lumMod val="75000"/>
                    <a:lumOff val="25000"/>
                  </a:schemeClr>
                </a:solidFill>
                <a:latin typeface="Meiryo UI" panose="020B0604030504040204" pitchFamily="50" charset="-128"/>
                <a:ea typeface="Meiryo UI" panose="020B0604030504040204" pitchFamily="50" charset="-128"/>
              </a:rPr>
            </a:br>
            <a:r>
              <a:rPr lang="ja-JP" altLang="en-US" sz="2000" dirty="0" smtClean="0">
                <a:solidFill>
                  <a:schemeClr val="tx1">
                    <a:lumMod val="75000"/>
                    <a:lumOff val="25000"/>
                  </a:schemeClr>
                </a:solidFill>
                <a:latin typeface="Meiryo UI" panose="020B0604030504040204" pitchFamily="50" charset="-128"/>
                <a:ea typeface="Meiryo UI" panose="020B0604030504040204" pitchFamily="50" charset="-128"/>
              </a:rPr>
              <a:t>（寄稿・絵画・色紙・絵手紙・陶器・折り鶴など）</a:t>
            </a:r>
            <a:r>
              <a:rPr lang="en-US" altLang="ja-JP" sz="2000" dirty="0" smtClean="0">
                <a:solidFill>
                  <a:schemeClr val="tx1">
                    <a:lumMod val="75000"/>
                    <a:lumOff val="25000"/>
                  </a:schemeClr>
                </a:solidFill>
                <a:latin typeface="Meiryo UI" panose="020B0604030504040204" pitchFamily="50" charset="-128"/>
                <a:ea typeface="Meiryo UI" panose="020B0604030504040204" pitchFamily="50" charset="-128"/>
              </a:rPr>
              <a:t/>
            </a:r>
            <a:br>
              <a:rPr lang="en-US" altLang="ja-JP" sz="2000" dirty="0" smtClean="0">
                <a:solidFill>
                  <a:schemeClr val="tx1">
                    <a:lumMod val="75000"/>
                    <a:lumOff val="25000"/>
                  </a:schemeClr>
                </a:solidFill>
                <a:latin typeface="Meiryo UI" panose="020B0604030504040204" pitchFamily="50" charset="-128"/>
                <a:ea typeface="Meiryo UI" panose="020B0604030504040204" pitchFamily="50" charset="-128"/>
              </a:rPr>
            </a:br>
            <a:r>
              <a:rPr lang="en-US" altLang="ja-JP" sz="700" dirty="0" smtClean="0">
                <a:solidFill>
                  <a:schemeClr val="tx1">
                    <a:lumMod val="75000"/>
                    <a:lumOff val="25000"/>
                  </a:schemeClr>
                </a:solidFill>
                <a:latin typeface="Meiryo UI" panose="020B0604030504040204" pitchFamily="50" charset="-128"/>
                <a:ea typeface="Meiryo UI" panose="020B0604030504040204" pitchFamily="50" charset="-128"/>
              </a:rPr>
              <a:t/>
            </a:r>
            <a:br>
              <a:rPr lang="en-US" altLang="ja-JP" sz="700" dirty="0" smtClean="0">
                <a:solidFill>
                  <a:schemeClr val="tx1">
                    <a:lumMod val="75000"/>
                    <a:lumOff val="25000"/>
                  </a:schemeClr>
                </a:solidFill>
                <a:latin typeface="Meiryo UI" panose="020B0604030504040204" pitchFamily="50" charset="-128"/>
                <a:ea typeface="Meiryo UI" panose="020B0604030504040204" pitchFamily="50" charset="-128"/>
              </a:rPr>
            </a:br>
            <a:r>
              <a:rPr lang="ja-JP" altLang="en-US" sz="3000" b="1" dirty="0" smtClean="0">
                <a:solidFill>
                  <a:schemeClr val="accent1"/>
                </a:solidFill>
                <a:latin typeface="Meiryo UI" panose="020B0604030504040204" pitchFamily="50" charset="-128"/>
                <a:ea typeface="Meiryo UI" panose="020B0604030504040204" pitchFamily="50" charset="-128"/>
              </a:rPr>
              <a:t>キーワードの抽出</a:t>
            </a:r>
            <a:endParaRPr lang="ja-JP" altLang="en-US" sz="3000" b="1" dirty="0">
              <a:solidFill>
                <a:schemeClr val="accent1"/>
              </a:solidFill>
              <a:latin typeface="Meiryo UI" panose="020B0604030504040204" pitchFamily="50" charset="-128"/>
              <a:ea typeface="Meiryo UI" panose="020B0604030504040204" pitchFamily="50" charset="-128"/>
            </a:endParaRPr>
          </a:p>
        </p:txBody>
      </p:sp>
      <p:sp>
        <p:nvSpPr>
          <p:cNvPr id="3" name="サブタイトル 2"/>
          <p:cNvSpPr>
            <a:spLocks noGrp="1"/>
          </p:cNvSpPr>
          <p:nvPr>
            <p:ph type="subTitle" idx="1"/>
          </p:nvPr>
        </p:nvSpPr>
        <p:spPr>
          <a:xfrm>
            <a:off x="2012950" y="5661025"/>
            <a:ext cx="5113338" cy="792163"/>
          </a:xfrm>
        </p:spPr>
        <p:txBody>
          <a:bodyPr rtlCol="0" anchor="ctr">
            <a:normAutofit/>
          </a:bodyPr>
          <a:lstStyle/>
          <a:p>
            <a:pPr fontAlgn="auto">
              <a:spcAft>
                <a:spcPts val="0"/>
              </a:spcAft>
              <a:buFont typeface="Arial" panose="020B0604020202020204" pitchFamily="34" charset="0"/>
              <a:buNone/>
              <a:defRPr/>
            </a:pPr>
            <a:r>
              <a:rPr lang="ja-JP" altLang="en-US" sz="1600" dirty="0" smtClean="0">
                <a:solidFill>
                  <a:schemeClr val="tx1">
                    <a:lumMod val="75000"/>
                    <a:lumOff val="25000"/>
                  </a:schemeClr>
                </a:solidFill>
                <a:latin typeface="Meiryo UI" panose="020B0604030504040204" pitchFamily="50" charset="-128"/>
                <a:ea typeface="Meiryo UI" panose="020B0604030504040204" pitchFamily="50" charset="-128"/>
              </a:rPr>
              <a:t>第１回～第５回　　「奈良町資料館」展示室で開催</a:t>
            </a:r>
            <a:endParaRPr lang="en-US" altLang="ja-JP" sz="1600" dirty="0" smtClean="0">
              <a:solidFill>
                <a:schemeClr val="tx1">
                  <a:lumMod val="75000"/>
                  <a:lumOff val="25000"/>
                </a:schemeClr>
              </a:solidFill>
              <a:latin typeface="Meiryo UI" panose="020B0604030504040204" pitchFamily="50" charset="-128"/>
              <a:ea typeface="Meiryo UI" panose="020B0604030504040204" pitchFamily="50" charset="-128"/>
            </a:endParaRPr>
          </a:p>
          <a:p>
            <a:pPr fontAlgn="auto">
              <a:spcAft>
                <a:spcPts val="0"/>
              </a:spcAft>
              <a:buFont typeface="Arial" panose="020B0604020202020204" pitchFamily="34" charset="0"/>
              <a:buNone/>
              <a:defRPr/>
            </a:pPr>
            <a:r>
              <a:rPr lang="ja-JP" altLang="en-US" sz="1600" dirty="0" smtClean="0">
                <a:solidFill>
                  <a:schemeClr val="tx1">
                    <a:lumMod val="75000"/>
                    <a:lumOff val="25000"/>
                  </a:schemeClr>
                </a:solidFill>
                <a:latin typeface="Meiryo UI" panose="020B0604030504040204" pitchFamily="50" charset="-128"/>
                <a:ea typeface="Meiryo UI" panose="020B0604030504040204" pitchFamily="50" charset="-128"/>
              </a:rPr>
              <a:t>第６回　「奈良町資料館」</a:t>
            </a:r>
            <a:r>
              <a:rPr lang="en-US" altLang="ja-JP" sz="1600" dirty="0" smtClean="0">
                <a:solidFill>
                  <a:schemeClr val="tx1">
                    <a:lumMod val="75000"/>
                    <a:lumOff val="25000"/>
                  </a:schemeClr>
                </a:solidFill>
                <a:latin typeface="Meiryo UI" panose="020B0604030504040204" pitchFamily="50" charset="-128"/>
                <a:ea typeface="Meiryo UI" panose="020B0604030504040204" pitchFamily="50" charset="-128"/>
              </a:rPr>
              <a:t>HP</a:t>
            </a:r>
            <a:r>
              <a:rPr lang="ja-JP" altLang="en-US" sz="1600" dirty="0" smtClean="0">
                <a:solidFill>
                  <a:schemeClr val="tx1">
                    <a:lumMod val="75000"/>
                    <a:lumOff val="25000"/>
                  </a:schemeClr>
                </a:solidFill>
                <a:latin typeface="Meiryo UI" panose="020B0604030504040204" pitchFamily="50" charset="-128"/>
                <a:ea typeface="Meiryo UI" panose="020B0604030504040204" pitchFamily="50" charset="-128"/>
              </a:rPr>
              <a:t>上のオンラインで開催</a:t>
            </a:r>
            <a:endParaRPr lang="ja-JP" altLang="en-US" sz="16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4" name="サブタイトル 2"/>
          <p:cNvSpPr txBox="1">
            <a:spLocks/>
          </p:cNvSpPr>
          <p:nvPr/>
        </p:nvSpPr>
        <p:spPr>
          <a:xfrm>
            <a:off x="0" y="107950"/>
            <a:ext cx="3419475" cy="431800"/>
          </a:xfrm>
          <a:prstGeom prst="rect">
            <a:avLst/>
          </a:prstGeom>
        </p:spPr>
        <p:txBody>
          <a:bodyPr anchor="ctr">
            <a:norm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fontAlgn="auto">
              <a:spcAft>
                <a:spcPts val="0"/>
              </a:spcAft>
              <a:defRPr/>
            </a:pPr>
            <a:r>
              <a:rPr lang="ja-JP" altLang="en-US" sz="1400" dirty="0" smtClean="0">
                <a:solidFill>
                  <a:schemeClr val="tx1">
                    <a:lumMod val="75000"/>
                    <a:lumOff val="25000"/>
                  </a:schemeClr>
                </a:solidFill>
                <a:latin typeface="Meiryo UI" panose="020B0604030504040204" pitchFamily="50" charset="-128"/>
                <a:ea typeface="Meiryo UI" panose="020B0604030504040204" pitchFamily="50" charset="-128"/>
              </a:rPr>
              <a:t>「ピースメッセージ展」第７回</a:t>
            </a:r>
            <a:endParaRPr lang="ja-JP" altLang="en-US" sz="14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5" name="サブタイトル 2"/>
          <p:cNvSpPr txBox="1">
            <a:spLocks/>
          </p:cNvSpPr>
          <p:nvPr/>
        </p:nvSpPr>
        <p:spPr>
          <a:xfrm>
            <a:off x="3040063" y="4868863"/>
            <a:ext cx="3059112" cy="550862"/>
          </a:xfrm>
          <a:prstGeom prst="rect">
            <a:avLst/>
          </a:prstGeom>
        </p:spPr>
        <p:txBody>
          <a:bodyPr anchor="ct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fontAlgn="auto">
              <a:spcAft>
                <a:spcPts val="0"/>
              </a:spcAft>
              <a:defRPr/>
            </a:pPr>
            <a:r>
              <a:rPr lang="en-US" altLang="ja-JP" sz="1400" dirty="0" smtClean="0">
                <a:solidFill>
                  <a:schemeClr val="tx1">
                    <a:lumMod val="75000"/>
                    <a:lumOff val="25000"/>
                  </a:schemeClr>
                </a:solidFill>
                <a:latin typeface="Meiryo UI" panose="020B0604030504040204" pitchFamily="50" charset="-128"/>
                <a:ea typeface="Meiryo UI" panose="020B0604030504040204" pitchFamily="50" charset="-128"/>
              </a:rPr>
              <a:t>2021</a:t>
            </a:r>
            <a:r>
              <a:rPr lang="ja-JP" altLang="en-US" sz="1400" dirty="0" smtClean="0">
                <a:solidFill>
                  <a:schemeClr val="tx1">
                    <a:lumMod val="75000"/>
                    <a:lumOff val="25000"/>
                  </a:schemeClr>
                </a:solidFill>
                <a:latin typeface="Meiryo UI" panose="020B0604030504040204" pitchFamily="50" charset="-128"/>
                <a:ea typeface="Meiryo UI" panose="020B0604030504040204" pitchFamily="50" charset="-128"/>
              </a:rPr>
              <a:t>年</a:t>
            </a:r>
            <a:r>
              <a:rPr lang="en-US" altLang="ja-JP" sz="1400" dirty="0" smtClean="0">
                <a:solidFill>
                  <a:schemeClr val="tx1">
                    <a:lumMod val="75000"/>
                    <a:lumOff val="25000"/>
                  </a:schemeClr>
                </a:solidFill>
                <a:latin typeface="Meiryo UI" panose="020B0604030504040204" pitchFamily="50" charset="-128"/>
                <a:ea typeface="Meiryo UI" panose="020B0604030504040204" pitchFamily="50" charset="-128"/>
              </a:rPr>
              <a:t>8</a:t>
            </a:r>
            <a:r>
              <a:rPr lang="ja-JP" altLang="en-US" sz="1400" dirty="0" smtClean="0">
                <a:solidFill>
                  <a:schemeClr val="tx1">
                    <a:lumMod val="75000"/>
                    <a:lumOff val="25000"/>
                  </a:schemeClr>
                </a:solidFill>
                <a:latin typeface="Meiryo UI" panose="020B0604030504040204" pitchFamily="50" charset="-128"/>
                <a:ea typeface="Meiryo UI" panose="020B0604030504040204" pitchFamily="50" charset="-128"/>
              </a:rPr>
              <a:t>月</a:t>
            </a:r>
            <a:endParaRPr lang="en-US" altLang="ja-JP" sz="1400" dirty="0" smtClean="0">
              <a:solidFill>
                <a:schemeClr val="tx1">
                  <a:lumMod val="75000"/>
                  <a:lumOff val="25000"/>
                </a:schemeClr>
              </a:solidFill>
              <a:latin typeface="Meiryo UI" panose="020B0604030504040204" pitchFamily="50" charset="-128"/>
              <a:ea typeface="Meiryo UI" panose="020B0604030504040204" pitchFamily="50" charset="-128"/>
            </a:endParaRPr>
          </a:p>
          <a:p>
            <a:pPr fontAlgn="auto">
              <a:spcAft>
                <a:spcPts val="0"/>
              </a:spcAft>
              <a:defRPr/>
            </a:pPr>
            <a:r>
              <a:rPr lang="ja-JP" altLang="en-US" sz="1600" dirty="0" smtClean="0">
                <a:solidFill>
                  <a:schemeClr val="tx1">
                    <a:lumMod val="75000"/>
                    <a:lumOff val="25000"/>
                  </a:schemeClr>
                </a:solidFill>
                <a:latin typeface="Meiryo UI" panose="020B0604030504040204" pitchFamily="50" charset="-128"/>
                <a:ea typeface="Meiryo UI" panose="020B0604030504040204" pitchFamily="50" charset="-128"/>
              </a:rPr>
              <a:t>ピースメッセージ展プロジェクト</a:t>
            </a:r>
            <a:endParaRPr lang="ja-JP" altLang="en-US" sz="1600" dirty="0">
              <a:solidFill>
                <a:schemeClr val="tx1">
                  <a:lumMod val="75000"/>
                  <a:lumOff val="25000"/>
                </a:schemeClr>
              </a:solidFill>
              <a:latin typeface="Meiryo UI" panose="020B0604030504040204" pitchFamily="50" charset="-128"/>
              <a:ea typeface="Meiryo UI" panose="020B0604030504040204"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455613" y="1154113"/>
            <a:ext cx="8280400" cy="2706687"/>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桑名晴子様（ミュージシャン）　　「</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Love</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　</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Peace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さとう</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宗幸様（シンガーソングライター）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「青い空は青いままで　緑の野辺は緑のままで豊かな　大地は　豊かなままに　やさしいふるさとはやさしいままに　たいせつなひとを・・・大切な国と・・・いつまでも守ってゆこう」</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池田卓様（シンガーソングライター</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「何より平和が一番大切」</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高石ともや様（フォークシンガー）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ながい人生なら　さあ、陽気にゆこう」</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中川五郎様（フォークシンガー）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素晴らしいぼくらの国の憲法守る以上に育てたい」</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坂元昭二様（ギターリスト）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自分のとなりにいる人を愛することから始めよう！！」</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岡崎倫典様（ギターリスト）</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「争わないで！！」</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内田</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勘</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太郎様（ギターリスト）</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「奈良のこころは平和のこころ」</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山下正雄様（三</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線</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アーティスト）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唱って踊って平和をつかめ！」</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伍</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芳様（</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中国古箏奏者</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「音楽には国境はなくこころの琴線に触れる響きは永遠です。」</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蔦</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哲</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一郎様（映画監督）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映画と人を結ぶ</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コンテンツ プレースホルダー 2"/>
          <p:cNvSpPr txBox="1">
            <a:spLocks/>
          </p:cNvSpPr>
          <p:nvPr/>
        </p:nvSpPr>
        <p:spPr>
          <a:xfrm>
            <a:off x="158750" y="693738"/>
            <a:ext cx="4792663" cy="36036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2</a:t>
            </a: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）音楽・映画関係②</a:t>
            </a:r>
            <a:endPar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7" name="角丸四角形 6"/>
          <p:cNvSpPr/>
          <p:nvPr/>
        </p:nvSpPr>
        <p:spPr>
          <a:xfrm>
            <a:off x="1271588" y="4541838"/>
            <a:ext cx="3024187" cy="1119187"/>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a:t>
            </a:r>
            <a:r>
              <a:rPr lang="en-US" altLang="ja-JP" sz="1400" b="1" dirty="0">
                <a:solidFill>
                  <a:schemeClr val="accent1"/>
                </a:solidFill>
                <a:latin typeface="Meiryo UI" panose="020B0604030504040204" pitchFamily="50" charset="-128"/>
                <a:ea typeface="Meiryo UI" panose="020B0604030504040204" pitchFamily="50" charset="-128"/>
              </a:rPr>
              <a:t>Love</a:t>
            </a:r>
            <a:r>
              <a:rPr lang="ja-JP" altLang="en-US" sz="1400" b="1" dirty="0">
                <a:solidFill>
                  <a:schemeClr val="accent1"/>
                </a:solidFill>
                <a:latin typeface="Meiryo UI" panose="020B0604030504040204" pitchFamily="50" charset="-128"/>
                <a:ea typeface="Meiryo UI" panose="020B0604030504040204" pitchFamily="50" charset="-128"/>
              </a:rPr>
              <a:t>　＆　</a:t>
            </a:r>
            <a:r>
              <a:rPr lang="en-US" altLang="ja-JP" sz="1400" b="1" dirty="0">
                <a:solidFill>
                  <a:schemeClr val="accent1"/>
                </a:solidFill>
                <a:latin typeface="Meiryo UI" panose="020B0604030504040204" pitchFamily="50" charset="-128"/>
                <a:ea typeface="Meiryo UI" panose="020B0604030504040204" pitchFamily="50" charset="-128"/>
              </a:rPr>
              <a:t>Peace </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■奈良のこころは平和のこころ</a:t>
            </a: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■平和</a:t>
            </a:r>
            <a:r>
              <a:rPr lang="ja-JP" altLang="en-US" sz="1400" b="1" dirty="0">
                <a:solidFill>
                  <a:schemeClr val="accent1"/>
                </a:solidFill>
                <a:latin typeface="Meiryo UI" panose="020B0604030504040204" pitchFamily="50" charset="-128"/>
                <a:ea typeface="Meiryo UI" panose="020B0604030504040204" pitchFamily="50" charset="-128"/>
              </a:rPr>
              <a:t>が一番</a:t>
            </a:r>
            <a:r>
              <a:rPr lang="ja-JP" altLang="en-US" sz="1400" b="1" dirty="0">
                <a:solidFill>
                  <a:schemeClr val="accent1"/>
                </a:solidFill>
                <a:latin typeface="Meiryo UI" panose="020B0604030504040204" pitchFamily="50" charset="-128"/>
                <a:ea typeface="Meiryo UI" panose="020B0604030504040204" pitchFamily="50" charset="-128"/>
              </a:rPr>
              <a:t>大事</a:t>
            </a:r>
            <a:endParaRPr lang="ja-JP" altLang="en-US"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■争わない</a:t>
            </a:r>
            <a:r>
              <a:rPr lang="ja-JP" altLang="en-US" sz="1400" b="1" dirty="0">
                <a:solidFill>
                  <a:schemeClr val="accent1"/>
                </a:solidFill>
                <a:latin typeface="Meiryo UI" panose="020B0604030504040204" pitchFamily="50" charset="-128"/>
                <a:ea typeface="Meiryo UI" panose="020B0604030504040204" pitchFamily="50" charset="-128"/>
              </a:rPr>
              <a:t>こと</a:t>
            </a:r>
            <a:endParaRPr lang="en-US" altLang="ja-JP" sz="1400" b="1" dirty="0">
              <a:solidFill>
                <a:schemeClr val="accent1"/>
              </a:solidFill>
              <a:latin typeface="Meiryo UI" panose="020B0604030504040204" pitchFamily="50" charset="-128"/>
              <a:ea typeface="Meiryo UI" panose="020B0604030504040204" pitchFamily="50" charset="-128"/>
            </a:endParaRPr>
          </a:p>
        </p:txBody>
      </p:sp>
      <p:sp>
        <p:nvSpPr>
          <p:cNvPr id="8" name="角丸四角形 7"/>
          <p:cNvSpPr/>
          <p:nvPr/>
        </p:nvSpPr>
        <p:spPr>
          <a:xfrm>
            <a:off x="4751388" y="4529138"/>
            <a:ext cx="3024187" cy="1131887"/>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■大切</a:t>
            </a:r>
            <a:r>
              <a:rPr lang="ja-JP" altLang="en-US" sz="1400" b="1" dirty="0">
                <a:solidFill>
                  <a:schemeClr val="accent1"/>
                </a:solidFill>
                <a:latin typeface="Meiryo UI" panose="020B0604030504040204" pitchFamily="50" charset="-128"/>
                <a:ea typeface="Meiryo UI" panose="020B0604030504040204" pitchFamily="50" charset="-128"/>
              </a:rPr>
              <a:t>な人、大切な国を守る</a:t>
            </a: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■隣</a:t>
            </a:r>
            <a:r>
              <a:rPr lang="ja-JP" altLang="en-US" sz="1400" b="1" dirty="0">
                <a:solidFill>
                  <a:schemeClr val="accent1"/>
                </a:solidFill>
                <a:latin typeface="Meiryo UI" panose="020B0604030504040204" pitchFamily="50" charset="-128"/>
                <a:ea typeface="Meiryo UI" panose="020B0604030504040204" pitchFamily="50" charset="-128"/>
              </a:rPr>
              <a:t>にいる人から愛し始める</a:t>
            </a: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■音楽に国境はない</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■琴線に触れる響きは</a:t>
            </a:r>
            <a:r>
              <a:rPr lang="ja-JP" altLang="en-US" sz="1400" b="1" dirty="0">
                <a:solidFill>
                  <a:schemeClr val="accent1"/>
                </a:solidFill>
                <a:latin typeface="Meiryo UI" panose="020B0604030504040204" pitchFamily="50" charset="-128"/>
                <a:ea typeface="Meiryo UI" panose="020B0604030504040204" pitchFamily="50" charset="-128"/>
              </a:rPr>
              <a:t>永遠</a:t>
            </a:r>
            <a:endParaRPr lang="en-US" altLang="ja-JP" sz="1400" b="1" dirty="0">
              <a:solidFill>
                <a:schemeClr val="accent1"/>
              </a:solidFill>
              <a:latin typeface="Meiryo UI" panose="020B0604030504040204" pitchFamily="50" charset="-128"/>
              <a:ea typeface="Meiryo UI" panose="020B0604030504040204" pitchFamily="50" charset="-128"/>
            </a:endParaRPr>
          </a:p>
        </p:txBody>
      </p:sp>
      <p:sp>
        <p:nvSpPr>
          <p:cNvPr id="9" name="下矢印 8"/>
          <p:cNvSpPr/>
          <p:nvPr/>
        </p:nvSpPr>
        <p:spPr>
          <a:xfrm>
            <a:off x="4062413" y="4005263"/>
            <a:ext cx="1066800" cy="365125"/>
          </a:xfrm>
          <a:prstGeom prst="downArrow">
            <a:avLst>
              <a:gd name="adj1" fmla="val 58658"/>
              <a:gd name="adj2"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6630" name="タイトル 1"/>
          <p:cNvSpPr>
            <a:spLocks noGrp="1"/>
          </p:cNvSpPr>
          <p:nvPr>
            <p:ph type="title"/>
          </p:nvPr>
        </p:nvSpPr>
        <p:spPr>
          <a:xfrm>
            <a:off x="0" y="0"/>
            <a:ext cx="9144000" cy="476250"/>
          </a:xfrm>
        </p:spPr>
        <p:txBody>
          <a:bodyPr/>
          <a:lstStyle/>
          <a:p>
            <a:pPr algn="r"/>
            <a:r>
              <a:rPr lang="ja-JP" altLang="en-US" sz="2000" smtClean="0">
                <a:latin typeface="Meiryo UI" pitchFamily="50" charset="-128"/>
                <a:ea typeface="Meiryo UI" pitchFamily="50" charset="-128"/>
              </a:rPr>
              <a:t>第</a:t>
            </a:r>
            <a:r>
              <a:rPr lang="en-US" altLang="ja-JP" sz="2000" smtClean="0">
                <a:latin typeface="Meiryo UI" pitchFamily="50" charset="-128"/>
                <a:ea typeface="Meiryo UI" pitchFamily="50" charset="-128"/>
              </a:rPr>
              <a:t>1</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2015</a:t>
            </a:r>
            <a:r>
              <a:rPr lang="ja-JP" altLang="en-US" sz="2000" smtClean="0">
                <a:latin typeface="Meiryo UI" pitchFamily="50" charset="-128"/>
                <a:ea typeface="Meiryo UI" pitchFamily="50" charset="-128"/>
              </a:rPr>
              <a:t>年）～第</a:t>
            </a:r>
            <a:r>
              <a:rPr lang="en-US" altLang="ja-JP" sz="2000" smtClean="0">
                <a:latin typeface="Meiryo UI" pitchFamily="50" charset="-128"/>
                <a:ea typeface="Meiryo UI" pitchFamily="50" charset="-128"/>
              </a:rPr>
              <a:t>5</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2019</a:t>
            </a:r>
            <a:r>
              <a:rPr lang="ja-JP" altLang="en-US" sz="2000" smtClean="0">
                <a:latin typeface="Meiryo UI" pitchFamily="50" charset="-128"/>
                <a:ea typeface="Meiryo UI" pitchFamily="50" charset="-128"/>
              </a:rPr>
              <a:t>年）</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425450" y="1184275"/>
            <a:ext cx="8323263" cy="2389188"/>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杉浦貞様（</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プロ街頭紙芝居師）「無我夢中の中に天分あり」</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川本省三様（</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広島市ピースボランティア）折り鶴ヒコーキ「千の風にのって　愛する世界に」、羽ばたく折り鶴、鶴の笹船</a:t>
            </a:r>
          </a:p>
          <a:p>
            <a:pPr marL="285750" indent="-285750" fontAlgn="auto">
              <a:spcBef>
                <a:spcPts val="0"/>
              </a:spcBef>
              <a:spcAft>
                <a:spcPts val="0"/>
              </a:spcAft>
              <a:buFont typeface="Wingdings" panose="05000000000000000000" pitchFamily="2" charset="2"/>
              <a:buChar char="l"/>
              <a:defRPr/>
            </a:pPr>
            <a:r>
              <a:rPr lang="zh-TW"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紺野</a:t>
            </a:r>
            <a:r>
              <a:rPr lang="zh-TW"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美沙子</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様（女優、国連</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開発計画親善</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大使</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著書</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「ラララ親善大使」にサインと「奈良から「平和の風」を世界へ届け続けてください。</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原大策様（</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NHK</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アナウンサー</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平和・愛たいせつなことを</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伝える</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のではなく</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伝わる</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ように</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西垣</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友</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香様（</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NHK</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奈良キャスター</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笑顔あふれる世界になりますように」からミニ</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色紙</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高月</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紘様（京都</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大学名誉教授、環境博士</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、ペンネームＨｉｇｈ</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Ｍｏｏｎとして環境マンガ家活動）</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色紙</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にイラストと「戦争は最大の環境破壊」</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揮毫</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フレーベル館（東京</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）アンパンマンアドバイザリー</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室長の天野</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誠様</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墨彩画「</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平和という言葉の</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いらない素敵な世界</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へ</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アンパンマン</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の作者やなせたかしさんが</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東日本大震災</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に贈られた</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ポスター「ああ</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アンパンマンやさしい君はいけみんなの夢まもる</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ため」</a:t>
            </a:r>
            <a:endPar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コンテンツ プレースホルダー 2"/>
          <p:cNvSpPr txBox="1">
            <a:spLocks/>
          </p:cNvSpPr>
          <p:nvPr/>
        </p:nvSpPr>
        <p:spPr>
          <a:xfrm>
            <a:off x="144463" y="693738"/>
            <a:ext cx="4794250" cy="36036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rPr>
              <a:t>3</a:t>
            </a: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）文化関係</a:t>
            </a:r>
            <a:endPar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7" name="角丸四角形 6"/>
          <p:cNvSpPr/>
          <p:nvPr/>
        </p:nvSpPr>
        <p:spPr>
          <a:xfrm>
            <a:off x="668338" y="4476750"/>
            <a:ext cx="3744912" cy="947738"/>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■平和</a:t>
            </a:r>
            <a:r>
              <a:rPr lang="ja-JP" altLang="en-US" sz="1400" b="1" dirty="0">
                <a:solidFill>
                  <a:schemeClr val="accent1"/>
                </a:solidFill>
                <a:latin typeface="Meiryo UI" panose="020B0604030504040204" pitchFamily="50" charset="-128"/>
                <a:ea typeface="Meiryo UI" panose="020B0604030504040204" pitchFamily="50" charset="-128"/>
              </a:rPr>
              <a:t>という言葉のいらない素敵な世界へ</a:t>
            </a: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■折り鶴ヒコーキ</a:t>
            </a:r>
            <a:r>
              <a:rPr lang="ja-JP" altLang="en-US" sz="1400" b="1" dirty="0" err="1">
                <a:solidFill>
                  <a:schemeClr val="accent1"/>
                </a:solidFill>
                <a:latin typeface="Meiryo UI" panose="020B0604030504040204" pitchFamily="50" charset="-128"/>
                <a:ea typeface="Meiryo UI" panose="020B0604030504040204" pitchFamily="50" charset="-128"/>
              </a:rPr>
              <a:t>よ</a:t>
            </a:r>
            <a:r>
              <a:rPr lang="ja-JP" altLang="en-US" sz="1400" b="1" dirty="0">
                <a:solidFill>
                  <a:schemeClr val="accent1"/>
                </a:solidFill>
                <a:latin typeface="Meiryo UI" panose="020B0604030504040204" pitchFamily="50" charset="-128"/>
                <a:ea typeface="Meiryo UI" panose="020B0604030504040204" pitchFamily="50" charset="-128"/>
              </a:rPr>
              <a:t>千</a:t>
            </a:r>
            <a:r>
              <a:rPr lang="ja-JP" altLang="en-US" sz="1400" b="1" dirty="0">
                <a:solidFill>
                  <a:schemeClr val="accent1"/>
                </a:solidFill>
                <a:latin typeface="Meiryo UI" panose="020B0604030504040204" pitchFamily="50" charset="-128"/>
                <a:ea typeface="Meiryo UI" panose="020B0604030504040204" pitchFamily="50" charset="-128"/>
              </a:rPr>
              <a:t>の風に</a:t>
            </a:r>
            <a:r>
              <a:rPr lang="ja-JP" altLang="en-US" sz="1400" b="1" dirty="0">
                <a:solidFill>
                  <a:schemeClr val="accent1"/>
                </a:solidFill>
                <a:latin typeface="Meiryo UI" panose="020B0604030504040204" pitchFamily="50" charset="-128"/>
                <a:ea typeface="Meiryo UI" panose="020B0604030504040204" pitchFamily="50" charset="-128"/>
              </a:rPr>
              <a:t>のって愛する</a:t>
            </a:r>
            <a:r>
              <a:rPr lang="ja-JP" altLang="en-US" sz="1400" b="1" dirty="0">
                <a:solidFill>
                  <a:schemeClr val="accent1"/>
                </a:solidFill>
                <a:latin typeface="Meiryo UI" panose="020B0604030504040204" pitchFamily="50" charset="-128"/>
                <a:ea typeface="Meiryo UI" panose="020B0604030504040204" pitchFamily="50" charset="-128"/>
              </a:rPr>
              <a:t>世界</a:t>
            </a:r>
            <a:r>
              <a:rPr lang="ja-JP" altLang="en-US" sz="1400" b="1" dirty="0">
                <a:solidFill>
                  <a:schemeClr val="accent1"/>
                </a:solidFill>
                <a:latin typeface="Meiryo UI" panose="020B0604030504040204" pitchFamily="50" charset="-128"/>
                <a:ea typeface="Meiryo UI" panose="020B0604030504040204" pitchFamily="50" charset="-128"/>
              </a:rPr>
              <a:t>に</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■平和・</a:t>
            </a:r>
            <a:r>
              <a:rPr lang="ja-JP" altLang="en-US" sz="1400" b="1" dirty="0">
                <a:solidFill>
                  <a:schemeClr val="accent1"/>
                </a:solidFill>
                <a:latin typeface="Meiryo UI" panose="020B0604030504040204" pitchFamily="50" charset="-128"/>
                <a:ea typeface="Meiryo UI" panose="020B0604030504040204" pitchFamily="50" charset="-128"/>
              </a:rPr>
              <a:t>愛の大切なことは</a:t>
            </a:r>
            <a:r>
              <a:rPr lang="en-US" altLang="ja-JP" sz="1400" b="1" dirty="0">
                <a:solidFill>
                  <a:schemeClr val="accent1"/>
                </a:solidFill>
                <a:latin typeface="Meiryo UI" panose="020B0604030504040204" pitchFamily="50" charset="-128"/>
                <a:ea typeface="Meiryo UI" panose="020B0604030504040204" pitchFamily="50" charset="-128"/>
              </a:rPr>
              <a:t>『</a:t>
            </a:r>
            <a:r>
              <a:rPr lang="ja-JP" altLang="en-US" sz="1400" b="1" dirty="0">
                <a:solidFill>
                  <a:schemeClr val="accent1"/>
                </a:solidFill>
                <a:latin typeface="Meiryo UI" panose="020B0604030504040204" pitchFamily="50" charset="-128"/>
                <a:ea typeface="Meiryo UI" panose="020B0604030504040204" pitchFamily="50" charset="-128"/>
              </a:rPr>
              <a:t>伝わる</a:t>
            </a:r>
            <a:r>
              <a:rPr lang="en-US" altLang="ja-JP" sz="1400" b="1" dirty="0">
                <a:solidFill>
                  <a:schemeClr val="accent1"/>
                </a:solidFill>
                <a:latin typeface="Meiryo UI" panose="020B0604030504040204" pitchFamily="50" charset="-128"/>
                <a:ea typeface="Meiryo UI" panose="020B0604030504040204" pitchFamily="50" charset="-128"/>
              </a:rPr>
              <a:t>』</a:t>
            </a:r>
            <a:r>
              <a:rPr lang="ja-JP" altLang="en-US" sz="1400" b="1" dirty="0">
                <a:solidFill>
                  <a:schemeClr val="accent1"/>
                </a:solidFill>
                <a:latin typeface="Meiryo UI" panose="020B0604030504040204" pitchFamily="50" charset="-128"/>
                <a:ea typeface="Meiryo UI" panose="020B0604030504040204" pitchFamily="50" charset="-128"/>
              </a:rPr>
              <a:t>よう</a:t>
            </a:r>
            <a:r>
              <a:rPr lang="ja-JP" altLang="en-US" sz="1400" b="1" dirty="0">
                <a:solidFill>
                  <a:schemeClr val="accent1"/>
                </a:solidFill>
                <a:latin typeface="Meiryo UI" panose="020B0604030504040204" pitchFamily="50" charset="-128"/>
                <a:ea typeface="Meiryo UI" panose="020B0604030504040204" pitchFamily="50" charset="-128"/>
              </a:rPr>
              <a:t>に</a:t>
            </a:r>
            <a:endParaRPr lang="ja-JP" altLang="en-US" sz="1400" b="1" dirty="0">
              <a:solidFill>
                <a:schemeClr val="accent1"/>
              </a:solidFill>
              <a:latin typeface="Meiryo UI" panose="020B0604030504040204" pitchFamily="50" charset="-128"/>
              <a:ea typeface="Meiryo UI" panose="020B0604030504040204" pitchFamily="50" charset="-128"/>
            </a:endParaRPr>
          </a:p>
        </p:txBody>
      </p:sp>
      <p:sp>
        <p:nvSpPr>
          <p:cNvPr id="8" name="角丸四角形 7"/>
          <p:cNvSpPr/>
          <p:nvPr/>
        </p:nvSpPr>
        <p:spPr>
          <a:xfrm>
            <a:off x="4787900" y="4476750"/>
            <a:ext cx="3654425" cy="947738"/>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■無我夢中の中に天分あり</a:t>
            </a: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■笑顔</a:t>
            </a:r>
            <a:r>
              <a:rPr lang="ja-JP" altLang="en-US" sz="1400" b="1" dirty="0">
                <a:solidFill>
                  <a:schemeClr val="accent1"/>
                </a:solidFill>
                <a:latin typeface="Meiryo UI" panose="020B0604030504040204" pitchFamily="50" charset="-128"/>
                <a:ea typeface="Meiryo UI" panose="020B0604030504040204" pitchFamily="50" charset="-128"/>
              </a:rPr>
              <a:t>あふれる</a:t>
            </a:r>
            <a:r>
              <a:rPr lang="ja-JP" altLang="en-US" sz="1400" b="1" dirty="0">
                <a:solidFill>
                  <a:schemeClr val="accent1"/>
                </a:solidFill>
                <a:latin typeface="Meiryo UI" panose="020B0604030504040204" pitchFamily="50" charset="-128"/>
                <a:ea typeface="Meiryo UI" panose="020B0604030504040204" pitchFamily="50" charset="-128"/>
              </a:rPr>
              <a:t>世界を</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■戦争は最大の環境</a:t>
            </a:r>
            <a:r>
              <a:rPr lang="ja-JP" altLang="en-US" sz="1400" b="1" dirty="0">
                <a:solidFill>
                  <a:schemeClr val="accent1"/>
                </a:solidFill>
                <a:latin typeface="Meiryo UI" panose="020B0604030504040204" pitchFamily="50" charset="-128"/>
                <a:ea typeface="Meiryo UI" panose="020B0604030504040204" pitchFamily="50" charset="-128"/>
              </a:rPr>
              <a:t>破壊</a:t>
            </a:r>
            <a:endParaRPr lang="en-US" altLang="ja-JP" sz="1400" b="1" dirty="0">
              <a:solidFill>
                <a:schemeClr val="accent1"/>
              </a:solidFill>
              <a:latin typeface="Meiryo UI" panose="020B0604030504040204" pitchFamily="50" charset="-128"/>
              <a:ea typeface="Meiryo UI" panose="020B0604030504040204" pitchFamily="50" charset="-128"/>
            </a:endParaRPr>
          </a:p>
        </p:txBody>
      </p:sp>
      <p:sp>
        <p:nvSpPr>
          <p:cNvPr id="9" name="下矢印 8"/>
          <p:cNvSpPr/>
          <p:nvPr/>
        </p:nvSpPr>
        <p:spPr>
          <a:xfrm>
            <a:off x="4076700" y="3811588"/>
            <a:ext cx="1068388" cy="365125"/>
          </a:xfrm>
          <a:prstGeom prst="downArrow">
            <a:avLst>
              <a:gd name="adj1" fmla="val 58658"/>
              <a:gd name="adj2"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7654" name="タイトル 1"/>
          <p:cNvSpPr>
            <a:spLocks noGrp="1"/>
          </p:cNvSpPr>
          <p:nvPr>
            <p:ph type="title"/>
          </p:nvPr>
        </p:nvSpPr>
        <p:spPr>
          <a:xfrm>
            <a:off x="0" y="0"/>
            <a:ext cx="9144000" cy="476250"/>
          </a:xfrm>
        </p:spPr>
        <p:txBody>
          <a:bodyPr/>
          <a:lstStyle/>
          <a:p>
            <a:pPr algn="r"/>
            <a:r>
              <a:rPr lang="ja-JP" altLang="en-US" sz="2000" smtClean="0">
                <a:latin typeface="Meiryo UI" pitchFamily="50" charset="-128"/>
                <a:ea typeface="Meiryo UI" pitchFamily="50" charset="-128"/>
              </a:rPr>
              <a:t>第</a:t>
            </a:r>
            <a:r>
              <a:rPr lang="en-US" altLang="ja-JP" sz="2000" smtClean="0">
                <a:latin typeface="Meiryo UI" pitchFamily="50" charset="-128"/>
                <a:ea typeface="Meiryo UI" pitchFamily="50" charset="-128"/>
              </a:rPr>
              <a:t>1</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2015</a:t>
            </a:r>
            <a:r>
              <a:rPr lang="ja-JP" altLang="en-US" sz="2000" smtClean="0">
                <a:latin typeface="Meiryo UI" pitchFamily="50" charset="-128"/>
                <a:ea typeface="Meiryo UI" pitchFamily="50" charset="-128"/>
              </a:rPr>
              <a:t>年）～第</a:t>
            </a:r>
            <a:r>
              <a:rPr lang="en-US" altLang="ja-JP" sz="2000" smtClean="0">
                <a:latin typeface="Meiryo UI" pitchFamily="50" charset="-128"/>
                <a:ea typeface="Meiryo UI" pitchFamily="50" charset="-128"/>
              </a:rPr>
              <a:t>5</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2019</a:t>
            </a:r>
            <a:r>
              <a:rPr lang="ja-JP" altLang="en-US" sz="2000" smtClean="0">
                <a:latin typeface="Meiryo UI" pitchFamily="50" charset="-128"/>
                <a:ea typeface="Meiryo UI" pitchFamily="50" charset="-128"/>
              </a:rPr>
              <a:t>年）</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366713" y="1184275"/>
            <a:ext cx="8308975" cy="1381125"/>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橘高文子様（</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元小学校</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教員</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98</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歳）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ポストカード</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４枚にメッセージ「</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憲法</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9</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条</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を大切にしましょう」「民主主義はあなたのご自身の問題です。</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戦前国帰りに</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困ります」「平和」「戦争は駄目よ！</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香芝北中</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美術部様　　「平和</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のシンボル　太陽の</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塔（</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1/18</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大きさ</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春日</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夜間</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中学校次田哲治様　　絵</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手紙「髪ふり乱し平和を叫ぶ！」</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天理</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中学校</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教諭</a:t>
            </a:r>
            <a:r>
              <a:rPr lang="zh-TW"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西薗</a:t>
            </a:r>
            <a:r>
              <a:rPr lang="zh-TW"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和泉</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様</a:t>
            </a:r>
            <a:r>
              <a:rPr lang="zh-TW"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天理中学校　美術教諭</a:t>
            </a:r>
            <a:r>
              <a:rPr lang="zh-TW"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水彩画</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「広島・原爆ドーム</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コンテンツ プレースホルダー 2"/>
          <p:cNvSpPr txBox="1">
            <a:spLocks/>
          </p:cNvSpPr>
          <p:nvPr/>
        </p:nvSpPr>
        <p:spPr>
          <a:xfrm>
            <a:off x="115888" y="693738"/>
            <a:ext cx="4794250" cy="36036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rPr>
              <a:t>4</a:t>
            </a: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）学校関係</a:t>
            </a:r>
            <a:endPar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5" name="角丸四角形 4"/>
          <p:cNvSpPr/>
          <p:nvPr/>
        </p:nvSpPr>
        <p:spPr>
          <a:xfrm>
            <a:off x="2555875" y="3357563"/>
            <a:ext cx="3930650" cy="1150937"/>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■戦前国帰りではなく平和の世界に</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■戦争は絶対駄目よ！</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■戦争の悲惨さをかみしめ平和の尊さを知る</a:t>
            </a: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■平和のシンボル「太陽の塔」</a:t>
            </a:r>
            <a:endParaRPr lang="en-US" altLang="ja-JP" sz="1400" b="1" dirty="0">
              <a:solidFill>
                <a:schemeClr val="accent1"/>
              </a:solidFill>
              <a:latin typeface="Meiryo UI" panose="020B0604030504040204" pitchFamily="50" charset="-128"/>
              <a:ea typeface="Meiryo UI" panose="020B0604030504040204" pitchFamily="50" charset="-128"/>
            </a:endParaRPr>
          </a:p>
        </p:txBody>
      </p:sp>
      <p:sp>
        <p:nvSpPr>
          <p:cNvPr id="7" name="下矢印 6"/>
          <p:cNvSpPr/>
          <p:nvPr/>
        </p:nvSpPr>
        <p:spPr>
          <a:xfrm>
            <a:off x="3987800" y="2844800"/>
            <a:ext cx="1068388" cy="363538"/>
          </a:xfrm>
          <a:prstGeom prst="downArrow">
            <a:avLst>
              <a:gd name="adj1" fmla="val 58658"/>
              <a:gd name="adj2"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8677" name="タイトル 1"/>
          <p:cNvSpPr>
            <a:spLocks noGrp="1"/>
          </p:cNvSpPr>
          <p:nvPr>
            <p:ph type="title"/>
          </p:nvPr>
        </p:nvSpPr>
        <p:spPr>
          <a:xfrm>
            <a:off x="0" y="0"/>
            <a:ext cx="9144000" cy="476250"/>
          </a:xfrm>
        </p:spPr>
        <p:txBody>
          <a:bodyPr/>
          <a:lstStyle/>
          <a:p>
            <a:pPr algn="r"/>
            <a:r>
              <a:rPr lang="ja-JP" altLang="en-US" sz="2000" smtClean="0">
                <a:latin typeface="Meiryo UI" pitchFamily="50" charset="-128"/>
                <a:ea typeface="Meiryo UI" pitchFamily="50" charset="-128"/>
              </a:rPr>
              <a:t>第</a:t>
            </a:r>
            <a:r>
              <a:rPr lang="en-US" altLang="ja-JP" sz="2000" smtClean="0">
                <a:latin typeface="Meiryo UI" pitchFamily="50" charset="-128"/>
                <a:ea typeface="Meiryo UI" pitchFamily="50" charset="-128"/>
              </a:rPr>
              <a:t>1</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2015</a:t>
            </a:r>
            <a:r>
              <a:rPr lang="ja-JP" altLang="en-US" sz="2000" smtClean="0">
                <a:latin typeface="Meiryo UI" pitchFamily="50" charset="-128"/>
                <a:ea typeface="Meiryo UI" pitchFamily="50" charset="-128"/>
              </a:rPr>
              <a:t>年）～第</a:t>
            </a:r>
            <a:r>
              <a:rPr lang="en-US" altLang="ja-JP" sz="2000" smtClean="0">
                <a:latin typeface="Meiryo UI" pitchFamily="50" charset="-128"/>
                <a:ea typeface="Meiryo UI" pitchFamily="50" charset="-128"/>
              </a:rPr>
              <a:t>5</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2019</a:t>
            </a:r>
            <a:r>
              <a:rPr lang="ja-JP" altLang="en-US" sz="2000" smtClean="0">
                <a:latin typeface="Meiryo UI" pitchFamily="50" charset="-128"/>
                <a:ea typeface="Meiryo UI" pitchFamily="50" charset="-128"/>
              </a:rPr>
              <a:t>年）</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468313" y="1125538"/>
            <a:ext cx="8280400" cy="2374900"/>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鈴木康</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友様（プロ</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野球コーチ・</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解説者）</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「節から芽が出る」</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山下智茂様（星稜</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高校野球部名誉</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監督）</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「人生情熱と愛」「花より</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も花</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を咲かせる土になれ」</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高嶋仁様（智</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弁和歌山高校野球部名誉</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監督）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昇悟の機　仰がずん</a:t>
            </a:r>
            <a:r>
              <a:rPr lang="ja-JP" altLang="en-US" sz="1200" dirty="0" err="1">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ば</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あるべからず」</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中村豪様（愛</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工大名電高元野球部</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監督）</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「卒啄」</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倉野光生様（愛</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工大名電野高球部</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監督）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結局は細かいことを積み重ねることばしか頂上には行けない　それ以外には方法はないということ　イチローのことばより」「夢中になれば何かが生まれる」「人間のこやし　人間の肥料は忍耐と辛抱だ　この心が自分自身を育ててくれる　人生のことば帖より」</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水谷哲也様（横浜</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隼人高校野球部</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監督）</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「過去に感動　現在に感謝　未来にチャンス」</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中泉一豊様（秋田</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県立金足農業高校野球部</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監督）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平に生きる　生を分かち合う」「未熟学ぶ　志で動く　人の為に」</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鬼海將一様（北海道</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鵜川高校野球部</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監督）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元気・本気・一気　大声　全力疾走　男らしく　三気野球」</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田中一訓様（奈良</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大付属高校野球部</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監督）　「努力</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が天才なり</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コンテンツ プレースホルダー 2"/>
          <p:cNvSpPr txBox="1">
            <a:spLocks/>
          </p:cNvSpPr>
          <p:nvPr/>
        </p:nvSpPr>
        <p:spPr>
          <a:xfrm>
            <a:off x="149225" y="693738"/>
            <a:ext cx="4792663" cy="36036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ja-JP" altLang="en-US" sz="18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en-US" altLang="ja-JP" sz="1800" b="1" dirty="0" smtClean="0">
                <a:solidFill>
                  <a:schemeClr val="tx1">
                    <a:lumMod val="75000"/>
                    <a:lumOff val="25000"/>
                  </a:schemeClr>
                </a:solidFill>
                <a:latin typeface="Meiryo UI" panose="020B0604030504040204" pitchFamily="50" charset="-128"/>
                <a:ea typeface="Meiryo UI" panose="020B0604030504040204" pitchFamily="50" charset="-128"/>
              </a:rPr>
              <a:t>5</a:t>
            </a:r>
            <a:r>
              <a:rPr lang="ja-JP" altLang="en-US" sz="1800" b="1" dirty="0" smtClean="0">
                <a:solidFill>
                  <a:schemeClr val="tx1">
                    <a:lumMod val="75000"/>
                    <a:lumOff val="25000"/>
                  </a:schemeClr>
                </a:solidFill>
                <a:latin typeface="Meiryo UI" panose="020B0604030504040204" pitchFamily="50" charset="-128"/>
                <a:ea typeface="Meiryo UI" panose="020B0604030504040204" pitchFamily="50" charset="-128"/>
              </a:rPr>
              <a:t>）スポーツ関連</a:t>
            </a:r>
            <a:endParaRPr lang="en-US" altLang="ja-JP" sz="18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5" name="角丸四角形 4"/>
          <p:cNvSpPr/>
          <p:nvPr/>
        </p:nvSpPr>
        <p:spPr>
          <a:xfrm>
            <a:off x="763588" y="4464050"/>
            <a:ext cx="3563937" cy="1336675"/>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■節から芽が出る</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■花より</a:t>
            </a:r>
            <a:r>
              <a:rPr lang="ja-JP" altLang="en-US" sz="1400" b="1" dirty="0">
                <a:solidFill>
                  <a:schemeClr val="accent1"/>
                </a:solidFill>
                <a:latin typeface="Meiryo UI" panose="020B0604030504040204" pitchFamily="50" charset="-128"/>
                <a:ea typeface="Meiryo UI" panose="020B0604030504040204" pitchFamily="50" charset="-128"/>
              </a:rPr>
              <a:t>も花</a:t>
            </a:r>
            <a:r>
              <a:rPr lang="ja-JP" altLang="en-US" sz="1400" b="1" dirty="0">
                <a:solidFill>
                  <a:schemeClr val="accent1"/>
                </a:solidFill>
                <a:latin typeface="Meiryo UI" panose="020B0604030504040204" pitchFamily="50" charset="-128"/>
                <a:ea typeface="Meiryo UI" panose="020B0604030504040204" pitchFamily="50" charset="-128"/>
              </a:rPr>
              <a:t>を咲かせる土に</a:t>
            </a:r>
            <a:r>
              <a:rPr lang="ja-JP" altLang="en-US" sz="1400" b="1" dirty="0">
                <a:solidFill>
                  <a:schemeClr val="accent1"/>
                </a:solidFill>
                <a:latin typeface="Meiryo UI" panose="020B0604030504040204" pitchFamily="50" charset="-128"/>
                <a:ea typeface="Meiryo UI" panose="020B0604030504040204" pitchFamily="50" charset="-128"/>
              </a:rPr>
              <a:t>なれ</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■一つひとつの積み重ね</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■未熟学ぶ　志で動く　人の為に</a:t>
            </a: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■夢中になれば何かが生まれる</a:t>
            </a:r>
            <a:endParaRPr lang="ja-JP" altLang="en-US" sz="1400" b="1" dirty="0">
              <a:solidFill>
                <a:schemeClr val="accent1"/>
              </a:solidFill>
              <a:latin typeface="Meiryo UI" panose="020B0604030504040204" pitchFamily="50" charset="-128"/>
              <a:ea typeface="Meiryo UI" panose="020B0604030504040204" pitchFamily="50" charset="-128"/>
            </a:endParaRPr>
          </a:p>
        </p:txBody>
      </p:sp>
      <p:sp>
        <p:nvSpPr>
          <p:cNvPr id="7" name="角丸四角形 6"/>
          <p:cNvSpPr/>
          <p:nvPr/>
        </p:nvSpPr>
        <p:spPr>
          <a:xfrm>
            <a:off x="4859338" y="4464050"/>
            <a:ext cx="3565525" cy="1336675"/>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■人間の肥料は忍耐と辛抱</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■過去に</a:t>
            </a:r>
            <a:r>
              <a:rPr lang="ja-JP" altLang="en-US" sz="1400" b="1" dirty="0">
                <a:solidFill>
                  <a:schemeClr val="accent1"/>
                </a:solidFill>
                <a:latin typeface="Meiryo UI" panose="020B0604030504040204" pitchFamily="50" charset="-128"/>
                <a:ea typeface="Meiryo UI" panose="020B0604030504040204" pitchFamily="50" charset="-128"/>
              </a:rPr>
              <a:t>感動　現在</a:t>
            </a:r>
            <a:r>
              <a:rPr lang="ja-JP" altLang="en-US" sz="1400" b="1" dirty="0">
                <a:solidFill>
                  <a:schemeClr val="accent1"/>
                </a:solidFill>
                <a:latin typeface="Meiryo UI" panose="020B0604030504040204" pitchFamily="50" charset="-128"/>
                <a:ea typeface="Meiryo UI" panose="020B0604030504040204" pitchFamily="50" charset="-128"/>
              </a:rPr>
              <a:t>に感謝　未来に</a:t>
            </a:r>
            <a:r>
              <a:rPr lang="ja-JP" altLang="en-US" sz="1400" b="1" dirty="0">
                <a:solidFill>
                  <a:schemeClr val="accent1"/>
                </a:solidFill>
                <a:latin typeface="Meiryo UI" panose="020B0604030504040204" pitchFamily="50" charset="-128"/>
                <a:ea typeface="Meiryo UI" panose="020B0604030504040204" pitchFamily="50" charset="-128"/>
              </a:rPr>
              <a:t>チャンス</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■平に生きる　生を</a:t>
            </a:r>
            <a:r>
              <a:rPr lang="ja-JP" altLang="en-US" sz="1400" b="1" dirty="0">
                <a:solidFill>
                  <a:schemeClr val="accent1"/>
                </a:solidFill>
                <a:latin typeface="Meiryo UI" panose="020B0604030504040204" pitchFamily="50" charset="-128"/>
                <a:ea typeface="Meiryo UI" panose="020B0604030504040204" pitchFamily="50" charset="-128"/>
              </a:rPr>
              <a:t>分かち合う</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■努力が天才</a:t>
            </a:r>
            <a:r>
              <a:rPr lang="ja-JP" altLang="en-US" sz="1400" b="1" dirty="0">
                <a:solidFill>
                  <a:schemeClr val="accent1"/>
                </a:solidFill>
                <a:latin typeface="Meiryo UI" panose="020B0604030504040204" pitchFamily="50" charset="-128"/>
                <a:ea typeface="Meiryo UI" panose="020B0604030504040204" pitchFamily="50" charset="-128"/>
              </a:rPr>
              <a:t>なり</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■元気・本気・一気　大声　全力</a:t>
            </a:r>
            <a:r>
              <a:rPr lang="ja-JP" altLang="en-US" sz="1400" b="1" dirty="0">
                <a:solidFill>
                  <a:schemeClr val="accent1"/>
                </a:solidFill>
                <a:latin typeface="Meiryo UI" panose="020B0604030504040204" pitchFamily="50" charset="-128"/>
                <a:ea typeface="Meiryo UI" panose="020B0604030504040204" pitchFamily="50" charset="-128"/>
              </a:rPr>
              <a:t>疾走</a:t>
            </a:r>
            <a:endParaRPr lang="ja-JP" altLang="en-US" sz="1400" b="1" dirty="0">
              <a:solidFill>
                <a:schemeClr val="accent1"/>
              </a:solidFill>
              <a:latin typeface="Meiryo UI" panose="020B0604030504040204" pitchFamily="50" charset="-128"/>
              <a:ea typeface="Meiryo UI" panose="020B0604030504040204" pitchFamily="50" charset="-128"/>
            </a:endParaRPr>
          </a:p>
        </p:txBody>
      </p:sp>
      <p:sp>
        <p:nvSpPr>
          <p:cNvPr id="8" name="下矢印 7"/>
          <p:cNvSpPr/>
          <p:nvPr/>
        </p:nvSpPr>
        <p:spPr>
          <a:xfrm>
            <a:off x="4073525" y="3811588"/>
            <a:ext cx="1068388" cy="365125"/>
          </a:xfrm>
          <a:prstGeom prst="downArrow">
            <a:avLst>
              <a:gd name="adj1" fmla="val 58658"/>
              <a:gd name="adj2"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9702" name="タイトル 1"/>
          <p:cNvSpPr>
            <a:spLocks noGrp="1"/>
          </p:cNvSpPr>
          <p:nvPr>
            <p:ph type="title"/>
          </p:nvPr>
        </p:nvSpPr>
        <p:spPr>
          <a:xfrm>
            <a:off x="0" y="0"/>
            <a:ext cx="9144000" cy="476250"/>
          </a:xfrm>
        </p:spPr>
        <p:txBody>
          <a:bodyPr/>
          <a:lstStyle/>
          <a:p>
            <a:pPr algn="r"/>
            <a:r>
              <a:rPr lang="ja-JP" altLang="en-US" sz="2000" smtClean="0">
                <a:latin typeface="Meiryo UI" pitchFamily="50" charset="-128"/>
                <a:ea typeface="Meiryo UI" pitchFamily="50" charset="-128"/>
              </a:rPr>
              <a:t>第</a:t>
            </a:r>
            <a:r>
              <a:rPr lang="en-US" altLang="ja-JP" sz="2000" smtClean="0">
                <a:latin typeface="Meiryo UI" pitchFamily="50" charset="-128"/>
                <a:ea typeface="Meiryo UI" pitchFamily="50" charset="-128"/>
              </a:rPr>
              <a:t>1</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2015</a:t>
            </a:r>
            <a:r>
              <a:rPr lang="ja-JP" altLang="en-US" sz="2000" smtClean="0">
                <a:latin typeface="Meiryo UI" pitchFamily="50" charset="-128"/>
                <a:ea typeface="Meiryo UI" pitchFamily="50" charset="-128"/>
              </a:rPr>
              <a:t>年）～第</a:t>
            </a:r>
            <a:r>
              <a:rPr lang="en-US" altLang="ja-JP" sz="2000" smtClean="0">
                <a:latin typeface="Meiryo UI" pitchFamily="50" charset="-128"/>
                <a:ea typeface="Meiryo UI" pitchFamily="50" charset="-128"/>
              </a:rPr>
              <a:t>5</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2019</a:t>
            </a:r>
            <a:r>
              <a:rPr lang="ja-JP" altLang="en-US" sz="2000" smtClean="0">
                <a:latin typeface="Meiryo UI" pitchFamily="50" charset="-128"/>
                <a:ea typeface="Meiryo UI" pitchFamily="50" charset="-128"/>
              </a:rPr>
              <a:t>年）</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468313" y="1235075"/>
            <a:ext cx="8207375" cy="2265363"/>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ブライアン・</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ウイリアムズ様（アメリカ人・曲面</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水彩画家</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曲面</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絵画作品「大地へ」「人は自然の一部自然との調和で環境危機をのりこえよう！」</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ステファン・</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ミッツラフ様（ドイツ芸術家）　版画</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・油絵作品（ピースメッセージ）</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堀越</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千秋様（スペイン</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在住の</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洋画家）　作品集</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に「平和の樹にそよ風」と揮毫</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フランシスコ</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・ｊ・</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ヌニエス様（</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ニューヨーク市ヤングピープルズ芸術監督</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色紙</a:t>
            </a:r>
            <a:endPar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こどもたちの声は世界中に希望をはこんでくれる。</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一緒に</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歌いつづけましょう。」</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ベトナム小中学校様　絵画</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作品（ピースメッセージ</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秋元広</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行様（ボリビア</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フォルクローレグルー「アナタ</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・ボリビア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」リーダー）</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天空の都市ラパス（平和）より」「世界へ平和の歌声を届けていきます。</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ＭＯＡ</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美術館様　子ども</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作品特別</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出展</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フランス、タイ、アメリカ、メキシコ、ブラジル、韓国、アルゼンチン、チリ、イタリア</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コンテンツ プレースホルダー 2"/>
          <p:cNvSpPr txBox="1">
            <a:spLocks/>
          </p:cNvSpPr>
          <p:nvPr/>
        </p:nvSpPr>
        <p:spPr>
          <a:xfrm>
            <a:off x="115888" y="693738"/>
            <a:ext cx="4794250" cy="36036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rPr>
              <a:t>6</a:t>
            </a: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）外国関連</a:t>
            </a:r>
            <a:endPar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5" name="角丸四角形 4"/>
          <p:cNvSpPr/>
          <p:nvPr/>
        </p:nvSpPr>
        <p:spPr>
          <a:xfrm>
            <a:off x="2390775" y="4292600"/>
            <a:ext cx="4484688" cy="118745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■自然との調和で環境危機をのりこえよう</a:t>
            </a:r>
            <a:r>
              <a:rPr lang="ja-JP" altLang="en-US" sz="1400" b="1" dirty="0">
                <a:solidFill>
                  <a:schemeClr val="accent1"/>
                </a:solidFill>
                <a:latin typeface="Meiryo UI" panose="020B0604030504040204" pitchFamily="50" charset="-128"/>
                <a:ea typeface="Meiryo UI" panose="020B0604030504040204" pitchFamily="50" charset="-128"/>
              </a:rPr>
              <a:t>！</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■こどもたちの声は世界中に希望をはこんで</a:t>
            </a:r>
            <a:r>
              <a:rPr lang="ja-JP" altLang="en-US" sz="1400" b="1" dirty="0">
                <a:solidFill>
                  <a:schemeClr val="accent1"/>
                </a:solidFill>
                <a:latin typeface="Meiryo UI" panose="020B0604030504040204" pitchFamily="50" charset="-128"/>
                <a:ea typeface="Meiryo UI" panose="020B0604030504040204" pitchFamily="50" charset="-128"/>
              </a:rPr>
              <a:t>くれる</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■平和の樹にそよ</a:t>
            </a:r>
            <a:r>
              <a:rPr lang="ja-JP" altLang="en-US" sz="1400" b="1" dirty="0">
                <a:solidFill>
                  <a:schemeClr val="accent1"/>
                </a:solidFill>
                <a:latin typeface="Meiryo UI" panose="020B0604030504040204" pitchFamily="50" charset="-128"/>
                <a:ea typeface="Meiryo UI" panose="020B0604030504040204" pitchFamily="50" charset="-128"/>
              </a:rPr>
              <a:t>風を</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■世界へ平和の歌声を届けて</a:t>
            </a:r>
            <a:endParaRPr lang="en-US" altLang="ja-JP" sz="1400" b="1" dirty="0">
              <a:solidFill>
                <a:schemeClr val="accent1"/>
              </a:solidFill>
              <a:latin typeface="Meiryo UI" panose="020B0604030504040204" pitchFamily="50" charset="-128"/>
              <a:ea typeface="Meiryo UI" panose="020B0604030504040204" pitchFamily="50" charset="-128"/>
            </a:endParaRPr>
          </a:p>
        </p:txBody>
      </p:sp>
      <p:sp>
        <p:nvSpPr>
          <p:cNvPr id="8" name="下矢印 7"/>
          <p:cNvSpPr/>
          <p:nvPr/>
        </p:nvSpPr>
        <p:spPr>
          <a:xfrm>
            <a:off x="4038600" y="3811588"/>
            <a:ext cx="1096963" cy="365125"/>
          </a:xfrm>
          <a:prstGeom prst="downArrow">
            <a:avLst>
              <a:gd name="adj1" fmla="val 58658"/>
              <a:gd name="adj2"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rgbClr val="0070C0"/>
              </a:solidFill>
            </a:endParaRPr>
          </a:p>
        </p:txBody>
      </p:sp>
      <p:sp>
        <p:nvSpPr>
          <p:cNvPr id="30725" name="タイトル 1"/>
          <p:cNvSpPr>
            <a:spLocks noGrp="1"/>
          </p:cNvSpPr>
          <p:nvPr>
            <p:ph type="title"/>
          </p:nvPr>
        </p:nvSpPr>
        <p:spPr>
          <a:xfrm>
            <a:off x="0" y="0"/>
            <a:ext cx="9144000" cy="476250"/>
          </a:xfrm>
        </p:spPr>
        <p:txBody>
          <a:bodyPr/>
          <a:lstStyle/>
          <a:p>
            <a:pPr algn="r"/>
            <a:r>
              <a:rPr lang="ja-JP" altLang="en-US" sz="2000" smtClean="0">
                <a:latin typeface="Meiryo UI" pitchFamily="50" charset="-128"/>
                <a:ea typeface="Meiryo UI" pitchFamily="50" charset="-128"/>
              </a:rPr>
              <a:t>第</a:t>
            </a:r>
            <a:r>
              <a:rPr lang="en-US" altLang="ja-JP" sz="2000" smtClean="0">
                <a:latin typeface="Meiryo UI" pitchFamily="50" charset="-128"/>
                <a:ea typeface="Meiryo UI" pitchFamily="50" charset="-128"/>
              </a:rPr>
              <a:t>1</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2015</a:t>
            </a:r>
            <a:r>
              <a:rPr lang="ja-JP" altLang="en-US" sz="2000" smtClean="0">
                <a:latin typeface="Meiryo UI" pitchFamily="50" charset="-128"/>
                <a:ea typeface="Meiryo UI" pitchFamily="50" charset="-128"/>
              </a:rPr>
              <a:t>年）～第</a:t>
            </a:r>
            <a:r>
              <a:rPr lang="en-US" altLang="ja-JP" sz="2000" smtClean="0">
                <a:latin typeface="Meiryo UI" pitchFamily="50" charset="-128"/>
                <a:ea typeface="Meiryo UI" pitchFamily="50" charset="-128"/>
              </a:rPr>
              <a:t>5</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2019</a:t>
            </a:r>
            <a:r>
              <a:rPr lang="ja-JP" altLang="en-US" sz="2000" smtClean="0">
                <a:latin typeface="Meiryo UI" pitchFamily="50" charset="-128"/>
                <a:ea typeface="Meiryo UI" pitchFamily="50" charset="-128"/>
              </a:rPr>
              <a:t>年）</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430213" y="1117600"/>
            <a:ext cx="4646612" cy="1120775"/>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「子供たちへのピースメッセージとしてコピーした作品をつくりました。子供たちが、この絵の中からたくさんの民族がなごやかに楽器を演奏している平和の風を感じとっていただければ嬉しく思います。</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2020.1.18</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受領）</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コンテンツ プレースホルダー 2"/>
          <p:cNvSpPr txBox="1">
            <a:spLocks/>
          </p:cNvSpPr>
          <p:nvPr/>
        </p:nvSpPr>
        <p:spPr>
          <a:xfrm>
            <a:off x="420688" y="719138"/>
            <a:ext cx="4656137" cy="43656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fontAlgn="auto">
              <a:spcAft>
                <a:spcPts val="0"/>
              </a:spcAft>
              <a:buFont typeface="Wingdings" panose="05000000000000000000" pitchFamily="2" charset="2"/>
              <a:buChar char="p"/>
              <a:defRPr/>
            </a:pPr>
            <a:r>
              <a:rPr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細川護熙様（元内閣総理大臣・陶芸家）</a:t>
            </a:r>
            <a:endParaRPr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0" name="右矢印 9"/>
          <p:cNvSpPr/>
          <p:nvPr/>
        </p:nvSpPr>
        <p:spPr>
          <a:xfrm>
            <a:off x="5157788" y="1498600"/>
            <a:ext cx="360362" cy="396875"/>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1" name="角丸四角形 10"/>
          <p:cNvSpPr/>
          <p:nvPr/>
        </p:nvSpPr>
        <p:spPr>
          <a:xfrm>
            <a:off x="5580063" y="1217613"/>
            <a:ext cx="3214687" cy="95885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■異なる民族が一緒に楽器を演奏している姿が真の平和の風</a:t>
            </a:r>
            <a:endParaRPr lang="ja-JP" altLang="en-US" sz="1400" b="1" dirty="0">
              <a:solidFill>
                <a:schemeClr val="accent1"/>
              </a:solidFill>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419100" y="2800350"/>
            <a:ext cx="4645025" cy="1133475"/>
          </a:xfrm>
          <a:prstGeom prst="rect">
            <a:avLst/>
          </a:prstGeom>
          <a:noFill/>
          <a:ln w="9525">
            <a:solidFill>
              <a:schemeClr val="tx1"/>
            </a:solidFill>
          </a:ln>
        </p:spPr>
        <p:txBody>
          <a:bodyPr anchor="ctr"/>
          <a:lstStyle/>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対馬丸記念館</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周年</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あたって」のメッセージ</a:t>
            </a:r>
            <a:endPar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「船とともに命を奪われた多くの子供たち、家族そして先生達のことを私達はしっかりと胸に刻んでいまを生きる。いつまでも忘れないことが大切です。二度と戦争をしないという強い思いのなかで」</a:t>
            </a:r>
          </a:p>
        </p:txBody>
      </p:sp>
      <p:sp>
        <p:nvSpPr>
          <p:cNvPr id="13" name="コンテンツ プレースホルダー 2"/>
          <p:cNvSpPr txBox="1">
            <a:spLocks/>
          </p:cNvSpPr>
          <p:nvPr/>
        </p:nvSpPr>
        <p:spPr>
          <a:xfrm>
            <a:off x="430213" y="2386013"/>
            <a:ext cx="4667250" cy="35877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fontAlgn="auto">
              <a:spcAft>
                <a:spcPts val="0"/>
              </a:spcAft>
              <a:buFont typeface="Wingdings" panose="05000000000000000000" pitchFamily="2" charset="2"/>
              <a:buChar char="p"/>
              <a:defRPr/>
            </a:pPr>
            <a:r>
              <a:rPr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吉永小百合様（女優）</a:t>
            </a:r>
            <a:r>
              <a:rPr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対馬丸記念館より</a:t>
            </a:r>
            <a:endParaRPr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endParaRPr>
          </a:p>
          <a:p>
            <a:pPr fontAlgn="auto">
              <a:spcAft>
                <a:spcPts val="0"/>
              </a:spcAft>
              <a:buFont typeface="Wingdings" panose="05000000000000000000" pitchFamily="2" charset="2"/>
              <a:buChar char="p"/>
              <a:defRPr/>
            </a:pPr>
            <a:endParaRPr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4" name="右矢印 13"/>
          <p:cNvSpPr/>
          <p:nvPr/>
        </p:nvSpPr>
        <p:spPr>
          <a:xfrm>
            <a:off x="5170488" y="3168650"/>
            <a:ext cx="360362" cy="396875"/>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5" name="角丸四角形 14"/>
          <p:cNvSpPr/>
          <p:nvPr/>
        </p:nvSpPr>
        <p:spPr>
          <a:xfrm>
            <a:off x="5580063" y="2890838"/>
            <a:ext cx="3214687" cy="95250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■戦禍を忘れず二度と戦争を起こさない</a:t>
            </a:r>
            <a:r>
              <a:rPr lang="ja-JP" altLang="en-US" sz="1400" b="1" dirty="0">
                <a:solidFill>
                  <a:schemeClr val="accent1"/>
                </a:solidFill>
                <a:latin typeface="Meiryo UI" panose="020B0604030504040204" pitchFamily="50" charset="-128"/>
                <a:ea typeface="Meiryo UI" panose="020B0604030504040204" pitchFamily="50" charset="-128"/>
              </a:rPr>
              <a:t>覚悟</a:t>
            </a:r>
          </a:p>
        </p:txBody>
      </p:sp>
      <p:sp>
        <p:nvSpPr>
          <p:cNvPr id="16" name="テキスト ボックス 15"/>
          <p:cNvSpPr txBox="1"/>
          <p:nvPr/>
        </p:nvSpPr>
        <p:spPr>
          <a:xfrm>
            <a:off x="541338" y="4530725"/>
            <a:ext cx="4645025" cy="1635125"/>
          </a:xfrm>
          <a:prstGeom prst="rect">
            <a:avLst/>
          </a:prstGeom>
          <a:noFill/>
          <a:ln w="9525">
            <a:solidFill>
              <a:schemeClr val="tx1"/>
            </a:solidFill>
          </a:ln>
        </p:spPr>
        <p:txBody>
          <a:bodyPr anchor="ctr"/>
          <a:lstStyle/>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（憲法と教育基本法の前文より）色紙に</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「子孫のために、諸国民との協和による成果とわが国全土にわたって自由の</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もたらす　恵沢</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を確保し再び戦争の惨禍が起こることのないようにすることを決意し主権</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は国民</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にあることを宣言</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「われらは個人の尊厳を重んじ、真理と平和を希求する人間の育成を期するととも</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に普遍的</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にしてもしかも個性ゆたかな文化の創造をめざす教育を普及徹底しなければならない</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2020.9.10</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受領）</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コンテンツ プレースホルダー 2"/>
          <p:cNvSpPr txBox="1">
            <a:spLocks/>
          </p:cNvSpPr>
          <p:nvPr/>
        </p:nvSpPr>
        <p:spPr>
          <a:xfrm>
            <a:off x="450850" y="4089400"/>
            <a:ext cx="4787900" cy="3603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fontAlgn="auto">
              <a:spcAft>
                <a:spcPts val="0"/>
              </a:spcAft>
              <a:buFont typeface="Wingdings" panose="05000000000000000000" pitchFamily="2" charset="2"/>
              <a:buChar char="p"/>
              <a:defRPr/>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古川</a:t>
            </a:r>
            <a:r>
              <a:rPr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ひろすけ様（画家・美術家</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平和会議</a:t>
            </a:r>
            <a:r>
              <a:rPr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会員）</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　</a:t>
            </a:r>
            <a:endParaRPr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8" name="右矢印 17"/>
          <p:cNvSpPr/>
          <p:nvPr/>
        </p:nvSpPr>
        <p:spPr>
          <a:xfrm>
            <a:off x="5238750" y="5149850"/>
            <a:ext cx="360363" cy="395288"/>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1756" name="タイトル 1"/>
          <p:cNvSpPr>
            <a:spLocks noGrp="1"/>
          </p:cNvSpPr>
          <p:nvPr>
            <p:ph type="title"/>
          </p:nvPr>
        </p:nvSpPr>
        <p:spPr>
          <a:xfrm>
            <a:off x="0" y="0"/>
            <a:ext cx="9144000" cy="476250"/>
          </a:xfrm>
        </p:spPr>
        <p:txBody>
          <a:bodyPr/>
          <a:lstStyle/>
          <a:p>
            <a:pPr algn="r"/>
            <a:r>
              <a:rPr lang="ja-JP" altLang="en-US" sz="2000" smtClean="0">
                <a:latin typeface="Meiryo UI" pitchFamily="50" charset="-128"/>
                <a:ea typeface="Meiryo UI" pitchFamily="50" charset="-128"/>
              </a:rPr>
              <a:t>第</a:t>
            </a:r>
            <a:r>
              <a:rPr lang="en-US" altLang="ja-JP" sz="2000" smtClean="0">
                <a:latin typeface="Meiryo UI" pitchFamily="50" charset="-128"/>
                <a:ea typeface="Meiryo UI" pitchFamily="50" charset="-128"/>
              </a:rPr>
              <a:t>6</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2020</a:t>
            </a:r>
            <a:r>
              <a:rPr lang="ja-JP" altLang="en-US" sz="2000" smtClean="0">
                <a:latin typeface="Meiryo UI" pitchFamily="50" charset="-128"/>
                <a:ea typeface="Meiryo UI" pitchFamily="50" charset="-128"/>
              </a:rPr>
              <a:t>年）</a:t>
            </a:r>
          </a:p>
        </p:txBody>
      </p:sp>
      <p:sp>
        <p:nvSpPr>
          <p:cNvPr id="22" name="角丸四角形 21"/>
          <p:cNvSpPr/>
          <p:nvPr/>
        </p:nvSpPr>
        <p:spPr>
          <a:xfrm>
            <a:off x="5732463" y="4872038"/>
            <a:ext cx="3216275" cy="95250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■再び戦争の惨禍が</a:t>
            </a:r>
            <a:r>
              <a:rPr lang="ja-JP" altLang="en-US" sz="1400" b="1" dirty="0">
                <a:solidFill>
                  <a:schemeClr val="accent1"/>
                </a:solidFill>
                <a:latin typeface="Meiryo UI" panose="020B0604030504040204" pitchFamily="50" charset="-128"/>
                <a:ea typeface="Meiryo UI" panose="020B0604030504040204" pitchFamily="50" charset="-128"/>
              </a:rPr>
              <a:t>起こらない決意</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■個人の尊厳を</a:t>
            </a:r>
            <a:r>
              <a:rPr lang="ja-JP" altLang="en-US" sz="1400" b="1" dirty="0">
                <a:solidFill>
                  <a:schemeClr val="accent1"/>
                </a:solidFill>
                <a:latin typeface="Meiryo UI" panose="020B0604030504040204" pitchFamily="50" charset="-128"/>
                <a:ea typeface="Meiryo UI" panose="020B0604030504040204" pitchFamily="50" charset="-128"/>
              </a:rPr>
              <a:t>重んじて真理</a:t>
            </a:r>
            <a:r>
              <a:rPr lang="ja-JP" altLang="en-US" sz="1400" b="1" dirty="0">
                <a:solidFill>
                  <a:schemeClr val="accent1"/>
                </a:solidFill>
                <a:latin typeface="Meiryo UI" panose="020B0604030504040204" pitchFamily="50" charset="-128"/>
                <a:ea typeface="Meiryo UI" panose="020B0604030504040204" pitchFamily="50" charset="-128"/>
              </a:rPr>
              <a:t>と平和を</a:t>
            </a:r>
            <a:r>
              <a:rPr lang="ja-JP" altLang="en-US" sz="1400" b="1" dirty="0">
                <a:solidFill>
                  <a:schemeClr val="accent1"/>
                </a:solidFill>
                <a:latin typeface="Meiryo UI" panose="020B0604030504040204" pitchFamily="50" charset="-128"/>
                <a:ea typeface="Meiryo UI" panose="020B0604030504040204" pitchFamily="50" charset="-128"/>
              </a:rPr>
              <a:t>希求</a:t>
            </a:r>
            <a:endParaRPr lang="ja-JP" altLang="en-US" sz="1400" b="1" dirty="0">
              <a:solidFill>
                <a:schemeClr val="accent1"/>
              </a:solidFill>
              <a:latin typeface="Meiryo UI" panose="020B0604030504040204" pitchFamily="50" charset="-128"/>
              <a:ea typeface="Meiryo UI" panose="020B0604030504040204" pitchFamily="50" charset="-12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430213" y="1117600"/>
            <a:ext cx="4646612" cy="1139825"/>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前田</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政</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晴様（版画家・国画会会員）</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作品</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「大和は</a:t>
            </a:r>
            <a:r>
              <a:rPr lang="ja-JP" altLang="en-US" sz="1200" dirty="0" err="1">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國のまほろば</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海老天</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たまこ様（故土</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鈴作家、張り子作家</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落語土</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鈴「宿題」「ゴルフ夜明け前」、正倉院「戌・槃龍背八角鏡</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コンテンツ プレースホルダー 2"/>
          <p:cNvSpPr txBox="1">
            <a:spLocks/>
          </p:cNvSpPr>
          <p:nvPr/>
        </p:nvSpPr>
        <p:spPr>
          <a:xfrm>
            <a:off x="420688" y="719138"/>
            <a:ext cx="4656137" cy="43656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fontAlgn="auto">
              <a:spcAft>
                <a:spcPts val="0"/>
              </a:spcAft>
              <a:buFont typeface="Wingdings" panose="05000000000000000000" pitchFamily="2" charset="2"/>
              <a:buChar char="p"/>
              <a:defRPr/>
            </a:pP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美術関連</a:t>
            </a:r>
            <a:endPar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441325" y="5445125"/>
            <a:ext cx="4645025" cy="779463"/>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藤猪省</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太様（柔道家・柔道</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の輪を世界平和</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に代表）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色紙</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「心」</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揮毫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加納</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治五郎</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師範自筆</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複製色紙「精力善用」「自他共栄」</a:t>
            </a:r>
          </a:p>
        </p:txBody>
      </p:sp>
      <p:sp>
        <p:nvSpPr>
          <p:cNvPr id="13" name="コンテンツ プレースホルダー 2"/>
          <p:cNvSpPr txBox="1">
            <a:spLocks/>
          </p:cNvSpPr>
          <p:nvPr/>
        </p:nvSpPr>
        <p:spPr>
          <a:xfrm>
            <a:off x="430213" y="2608263"/>
            <a:ext cx="4667250" cy="36036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fontAlgn="auto">
              <a:spcAft>
                <a:spcPts val="0"/>
              </a:spcAft>
              <a:buFont typeface="Wingdings" panose="05000000000000000000" pitchFamily="2" charset="2"/>
              <a:buChar char="p"/>
              <a:defRPr/>
            </a:pP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動画関連</a:t>
            </a:r>
            <a:endPar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32773" name="タイトル 1"/>
          <p:cNvSpPr>
            <a:spLocks noGrp="1"/>
          </p:cNvSpPr>
          <p:nvPr>
            <p:ph type="title"/>
          </p:nvPr>
        </p:nvSpPr>
        <p:spPr>
          <a:xfrm>
            <a:off x="0" y="0"/>
            <a:ext cx="9144000" cy="476250"/>
          </a:xfrm>
        </p:spPr>
        <p:txBody>
          <a:bodyPr/>
          <a:lstStyle/>
          <a:p>
            <a:pPr algn="r"/>
            <a:r>
              <a:rPr lang="ja-JP" altLang="en-US" sz="2000" smtClean="0">
                <a:latin typeface="Meiryo UI" pitchFamily="50" charset="-128"/>
                <a:ea typeface="Meiryo UI" pitchFamily="50" charset="-128"/>
              </a:rPr>
              <a:t>第</a:t>
            </a:r>
            <a:r>
              <a:rPr lang="en-US" altLang="ja-JP" sz="2000" smtClean="0">
                <a:latin typeface="Meiryo UI" pitchFamily="50" charset="-128"/>
                <a:ea typeface="Meiryo UI" pitchFamily="50" charset="-128"/>
              </a:rPr>
              <a:t>6</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2020</a:t>
            </a:r>
            <a:r>
              <a:rPr lang="ja-JP" altLang="en-US" sz="2000" smtClean="0">
                <a:latin typeface="Meiryo UI" pitchFamily="50" charset="-128"/>
                <a:ea typeface="Meiryo UI" pitchFamily="50" charset="-128"/>
              </a:rPr>
              <a:t>年）</a:t>
            </a:r>
          </a:p>
        </p:txBody>
      </p:sp>
      <p:sp>
        <p:nvSpPr>
          <p:cNvPr id="21" name="テキスト ボックス 20"/>
          <p:cNvSpPr txBox="1"/>
          <p:nvPr/>
        </p:nvSpPr>
        <p:spPr>
          <a:xfrm>
            <a:off x="407988" y="3068638"/>
            <a:ext cx="4645025" cy="1655762"/>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福尾忠彦様（中学生</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ピース絵</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画集の動画作成）</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沖縄</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長崎　広島</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を思いピースメッセージ展の動画</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日中</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友好</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協会様（中国</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パンダの</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動画作成）</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地球</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市民の友情、平和の証と</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してパンダの動画</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ワイラハポナンデス様（南米</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ボリビアに住む日本人音楽家</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５名の動画作成）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幸せなら手を叩こう・線路は続く</a:t>
            </a:r>
            <a:r>
              <a:rPr lang="ja-JP" altLang="en-US" sz="1200" dirty="0" err="1">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よ</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どこまでも</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」の歌動画</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コンテンツ プレースホルダー 2"/>
          <p:cNvSpPr txBox="1">
            <a:spLocks/>
          </p:cNvSpPr>
          <p:nvPr/>
        </p:nvSpPr>
        <p:spPr>
          <a:xfrm>
            <a:off x="419100" y="5016500"/>
            <a:ext cx="4667250" cy="3603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fontAlgn="auto">
              <a:spcAft>
                <a:spcPts val="0"/>
              </a:spcAft>
              <a:buFont typeface="Wingdings" panose="05000000000000000000" pitchFamily="2" charset="2"/>
              <a:buChar char="p"/>
              <a:defRPr/>
            </a:pP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スポーツ関連</a:t>
            </a:r>
            <a:endPar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タイトル 1"/>
          <p:cNvSpPr>
            <a:spLocks noGrp="1"/>
          </p:cNvSpPr>
          <p:nvPr>
            <p:ph type="title"/>
          </p:nvPr>
        </p:nvSpPr>
        <p:spPr>
          <a:xfrm>
            <a:off x="0" y="0"/>
            <a:ext cx="9144000" cy="476250"/>
          </a:xfrm>
        </p:spPr>
        <p:txBody>
          <a:bodyPr/>
          <a:lstStyle/>
          <a:p>
            <a:pPr algn="r"/>
            <a:r>
              <a:rPr lang="ja-JP" altLang="en-US" sz="2000" smtClean="0">
                <a:latin typeface="Meiryo UI" pitchFamily="50" charset="-128"/>
                <a:ea typeface="Meiryo UI" pitchFamily="50" charset="-128"/>
              </a:rPr>
              <a:t>第</a:t>
            </a:r>
            <a:r>
              <a:rPr lang="en-US" altLang="ja-JP" sz="2000" smtClean="0">
                <a:latin typeface="Meiryo UI" pitchFamily="50" charset="-128"/>
                <a:ea typeface="Meiryo UI" pitchFamily="50" charset="-128"/>
              </a:rPr>
              <a:t>6</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2020</a:t>
            </a:r>
            <a:r>
              <a:rPr lang="ja-JP" altLang="en-US" sz="2000" smtClean="0">
                <a:latin typeface="Meiryo UI" pitchFamily="50" charset="-128"/>
                <a:ea typeface="Meiryo UI" pitchFamily="50" charset="-128"/>
              </a:rPr>
              <a:t>年）</a:t>
            </a:r>
          </a:p>
        </p:txBody>
      </p:sp>
      <p:sp>
        <p:nvSpPr>
          <p:cNvPr id="9" name="テキスト ボックス 8"/>
          <p:cNvSpPr txBox="1"/>
          <p:nvPr/>
        </p:nvSpPr>
        <p:spPr>
          <a:xfrm>
            <a:off x="420688" y="1200150"/>
            <a:ext cx="4645025" cy="1581150"/>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鈴木</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貴様</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姫花さんのハンカチ」福島県いわき市</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より</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徳島市観光課・阿波踊り</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蜂須賀連様　　　　　　　　　　　　　　　　　徳島</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阿波踊り「２０１９夏、笑顔」</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ポスター</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奈良</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市立三笠中学校</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美術部様</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奈良県</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大芸術祭「ピースメッセージ展」参加</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作品　　　　　　　　　　</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LOVE</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　</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PEACE</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～輝く個性で笑顔を広めよう</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イラスト</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、絵</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手紙作品　</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コンテンツ プレースホルダー 2"/>
          <p:cNvSpPr txBox="1">
            <a:spLocks/>
          </p:cNvSpPr>
          <p:nvPr/>
        </p:nvSpPr>
        <p:spPr>
          <a:xfrm>
            <a:off x="409575" y="765175"/>
            <a:ext cx="4656138" cy="43497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fontAlgn="auto">
              <a:spcAft>
                <a:spcPts val="0"/>
              </a:spcAft>
              <a:buFont typeface="Wingdings" panose="05000000000000000000" pitchFamily="2" charset="2"/>
              <a:buChar char="p"/>
              <a:defRPr/>
            </a:pP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その他</a:t>
            </a:r>
            <a:endPar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1" name="右矢印 10"/>
          <p:cNvSpPr/>
          <p:nvPr/>
        </p:nvSpPr>
        <p:spPr>
          <a:xfrm>
            <a:off x="5116513" y="1792288"/>
            <a:ext cx="358775" cy="396875"/>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2" name="角丸四角形 11"/>
          <p:cNvSpPr/>
          <p:nvPr/>
        </p:nvSpPr>
        <p:spPr>
          <a:xfrm>
            <a:off x="5568950" y="1522413"/>
            <a:ext cx="3216275" cy="936625"/>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a:t>
            </a:r>
            <a:r>
              <a:rPr lang="en-US" altLang="ja-JP" sz="1400" b="1" dirty="0">
                <a:solidFill>
                  <a:schemeClr val="accent1"/>
                </a:solidFill>
                <a:latin typeface="Meiryo UI" panose="020B0604030504040204" pitchFamily="50" charset="-128"/>
                <a:ea typeface="Meiryo UI" panose="020B0604030504040204" pitchFamily="50" charset="-128"/>
              </a:rPr>
              <a:t>LOVE</a:t>
            </a:r>
            <a:r>
              <a:rPr lang="ja-JP" altLang="en-US" sz="1400" b="1" dirty="0">
                <a:solidFill>
                  <a:schemeClr val="accent1"/>
                </a:solidFill>
                <a:latin typeface="Meiryo UI" panose="020B0604030504040204" pitchFamily="50" charset="-128"/>
                <a:ea typeface="Meiryo UI" panose="020B0604030504040204" pitchFamily="50" charset="-128"/>
              </a:rPr>
              <a:t>　＆　</a:t>
            </a:r>
            <a:r>
              <a:rPr lang="en-US" altLang="ja-JP" sz="1400" b="1" dirty="0">
                <a:solidFill>
                  <a:schemeClr val="accent1"/>
                </a:solidFill>
                <a:latin typeface="Meiryo UI" panose="020B0604030504040204" pitchFamily="50" charset="-128"/>
                <a:ea typeface="Meiryo UI" panose="020B0604030504040204" pitchFamily="50" charset="-128"/>
              </a:rPr>
              <a:t>PEACE</a:t>
            </a:r>
            <a:r>
              <a:rPr lang="ja-JP" altLang="en-US" sz="1400" b="1" dirty="0">
                <a:solidFill>
                  <a:schemeClr val="accent1"/>
                </a:solidFill>
                <a:latin typeface="Meiryo UI" panose="020B0604030504040204" pitchFamily="50" charset="-128"/>
                <a:ea typeface="Meiryo UI" panose="020B0604030504040204" pitchFamily="50" charset="-128"/>
              </a:rPr>
              <a:t>　</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　　</a:t>
            </a:r>
            <a:r>
              <a:rPr lang="ja-JP" altLang="en-US" sz="1400" b="1" dirty="0">
                <a:solidFill>
                  <a:schemeClr val="accent1"/>
                </a:solidFill>
                <a:latin typeface="Meiryo UI" panose="020B0604030504040204" pitchFamily="50" charset="-128"/>
                <a:ea typeface="Meiryo UI" panose="020B0604030504040204" pitchFamily="50" charset="-128"/>
              </a:rPr>
              <a:t>～</a:t>
            </a:r>
            <a:r>
              <a:rPr lang="ja-JP" altLang="en-US" sz="1400" b="1" dirty="0">
                <a:solidFill>
                  <a:schemeClr val="accent1"/>
                </a:solidFill>
                <a:latin typeface="Meiryo UI" panose="020B0604030504040204" pitchFamily="50" charset="-128"/>
                <a:ea typeface="Meiryo UI" panose="020B0604030504040204" pitchFamily="50" charset="-128"/>
              </a:rPr>
              <a:t>輝く個性で笑顔を広めよう～</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角丸四角形 19"/>
          <p:cNvSpPr/>
          <p:nvPr/>
        </p:nvSpPr>
        <p:spPr>
          <a:xfrm>
            <a:off x="234950" y="1681163"/>
            <a:ext cx="2789238" cy="1039812"/>
          </a:xfrm>
          <a:prstGeom prst="roundRect">
            <a:avLst/>
          </a:prstGeom>
          <a:solidFill>
            <a:srgbClr val="FEF4EC"/>
          </a:solidFill>
          <a:ln w="952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命</a:t>
            </a: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どぅ</a:t>
            </a: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宝（命は宝）</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命の大切さ</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生を分かち合う</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先祖を</a:t>
            </a: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思いやる</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818" name="タイトル 1"/>
          <p:cNvSpPr>
            <a:spLocks noGrp="1"/>
          </p:cNvSpPr>
          <p:nvPr>
            <p:ph type="title"/>
          </p:nvPr>
        </p:nvSpPr>
        <p:spPr>
          <a:xfrm>
            <a:off x="0" y="0"/>
            <a:ext cx="9144000" cy="476250"/>
          </a:xfrm>
        </p:spPr>
        <p:txBody>
          <a:bodyPr/>
          <a:lstStyle/>
          <a:p>
            <a:pPr algn="r"/>
            <a:r>
              <a:rPr lang="ja-JP" altLang="en-US" sz="1800" smtClean="0">
                <a:latin typeface="Meiryo UI" pitchFamily="50" charset="-128"/>
                <a:ea typeface="Meiryo UI" pitchFamily="50" charset="-128"/>
              </a:rPr>
              <a:t>第１回～第６回に各界から寄せられたメッセージの整理</a:t>
            </a:r>
          </a:p>
        </p:txBody>
      </p:sp>
      <p:sp>
        <p:nvSpPr>
          <p:cNvPr id="34819" name="テキスト ボックス 12"/>
          <p:cNvSpPr txBox="1">
            <a:spLocks noChangeArrowheads="1"/>
          </p:cNvSpPr>
          <p:nvPr/>
        </p:nvSpPr>
        <p:spPr bwMode="auto">
          <a:xfrm>
            <a:off x="765175" y="4343400"/>
            <a:ext cx="1728788" cy="338138"/>
          </a:xfrm>
          <a:prstGeom prst="rect">
            <a:avLst/>
          </a:prstGeom>
          <a:solidFill>
            <a:schemeClr val="bg1"/>
          </a:solidFill>
          <a:ln w="9525">
            <a:noFill/>
            <a:miter lim="800000"/>
            <a:headEnd/>
            <a:tailEnd/>
          </a:ln>
        </p:spPr>
        <p:txBody>
          <a:bodyPr>
            <a:spAutoFit/>
          </a:bodyPr>
          <a:lstStyle/>
          <a:p>
            <a:pPr algn="ctr"/>
            <a:r>
              <a:rPr lang="ja-JP" altLang="en-US" sz="1600" b="1">
                <a:solidFill>
                  <a:schemeClr val="accent1"/>
                </a:solidFill>
                <a:latin typeface="Meiryo UI" pitchFamily="50" charset="-128"/>
                <a:ea typeface="Meiryo UI" pitchFamily="50" charset="-128"/>
              </a:rPr>
              <a:t>争いの愚かさ</a:t>
            </a:r>
          </a:p>
        </p:txBody>
      </p:sp>
      <p:sp>
        <p:nvSpPr>
          <p:cNvPr id="34820" name="テキスト ボックス 13"/>
          <p:cNvSpPr txBox="1">
            <a:spLocks noChangeArrowheads="1"/>
          </p:cNvSpPr>
          <p:nvPr/>
        </p:nvSpPr>
        <p:spPr bwMode="auto">
          <a:xfrm>
            <a:off x="877888" y="2913063"/>
            <a:ext cx="1503362" cy="338137"/>
          </a:xfrm>
          <a:prstGeom prst="rect">
            <a:avLst/>
          </a:prstGeom>
          <a:noFill/>
          <a:ln w="9525">
            <a:noFill/>
            <a:miter lim="800000"/>
            <a:headEnd/>
            <a:tailEnd/>
          </a:ln>
        </p:spPr>
        <p:txBody>
          <a:bodyPr>
            <a:spAutoFit/>
          </a:bodyPr>
          <a:lstStyle/>
          <a:p>
            <a:pPr algn="ctr"/>
            <a:r>
              <a:rPr lang="ja-JP" altLang="en-US" sz="1600" b="1">
                <a:solidFill>
                  <a:schemeClr val="accent1"/>
                </a:solidFill>
                <a:latin typeface="Meiryo UI" pitchFamily="50" charset="-128"/>
                <a:ea typeface="Meiryo UI" pitchFamily="50" charset="-128"/>
              </a:rPr>
              <a:t>今を生きる</a:t>
            </a:r>
          </a:p>
        </p:txBody>
      </p:sp>
      <p:sp>
        <p:nvSpPr>
          <p:cNvPr id="34821" name="テキスト ボックス 14"/>
          <p:cNvSpPr txBox="1">
            <a:spLocks noChangeArrowheads="1"/>
          </p:cNvSpPr>
          <p:nvPr/>
        </p:nvSpPr>
        <p:spPr bwMode="auto">
          <a:xfrm>
            <a:off x="3519488" y="5310188"/>
            <a:ext cx="2120900" cy="338137"/>
          </a:xfrm>
          <a:prstGeom prst="rect">
            <a:avLst/>
          </a:prstGeom>
          <a:noFill/>
          <a:ln w="9525">
            <a:noFill/>
            <a:miter lim="800000"/>
            <a:headEnd/>
            <a:tailEnd/>
          </a:ln>
        </p:spPr>
        <p:txBody>
          <a:bodyPr>
            <a:spAutoFit/>
          </a:bodyPr>
          <a:lstStyle/>
          <a:p>
            <a:pPr algn="ctr"/>
            <a:r>
              <a:rPr lang="ja-JP" altLang="en-US" sz="1600" b="1">
                <a:solidFill>
                  <a:schemeClr val="accent1"/>
                </a:solidFill>
                <a:latin typeface="Meiryo UI" pitchFamily="50" charset="-128"/>
                <a:ea typeface="Meiryo UI" pitchFamily="50" charset="-128"/>
              </a:rPr>
              <a:t>笑顔を絶やさない</a:t>
            </a:r>
          </a:p>
        </p:txBody>
      </p:sp>
      <p:sp>
        <p:nvSpPr>
          <p:cNvPr id="34822" name="テキスト ボックス 15"/>
          <p:cNvSpPr txBox="1">
            <a:spLocks noChangeArrowheads="1"/>
          </p:cNvSpPr>
          <p:nvPr/>
        </p:nvSpPr>
        <p:spPr bwMode="auto">
          <a:xfrm>
            <a:off x="3816350" y="1306513"/>
            <a:ext cx="1525588" cy="339725"/>
          </a:xfrm>
          <a:prstGeom prst="rect">
            <a:avLst/>
          </a:prstGeom>
          <a:noFill/>
          <a:ln w="9525">
            <a:noFill/>
            <a:miter lim="800000"/>
            <a:headEnd/>
            <a:tailEnd/>
          </a:ln>
        </p:spPr>
        <p:txBody>
          <a:bodyPr>
            <a:spAutoFit/>
          </a:bodyPr>
          <a:lstStyle/>
          <a:p>
            <a:pPr algn="ctr"/>
            <a:r>
              <a:rPr lang="ja-JP" altLang="en-US" sz="1600" b="1">
                <a:solidFill>
                  <a:schemeClr val="accent1"/>
                </a:solidFill>
                <a:latin typeface="Meiryo UI" pitchFamily="50" charset="-128"/>
                <a:ea typeface="Meiryo UI" pitchFamily="50" charset="-128"/>
              </a:rPr>
              <a:t>自然とともに</a:t>
            </a:r>
            <a:endParaRPr lang="en-US" altLang="ja-JP" sz="1600" b="1">
              <a:solidFill>
                <a:schemeClr val="accent1"/>
              </a:solidFill>
              <a:latin typeface="Meiryo UI" pitchFamily="50" charset="-128"/>
              <a:ea typeface="Meiryo UI" pitchFamily="50" charset="-128"/>
            </a:endParaRPr>
          </a:p>
        </p:txBody>
      </p:sp>
      <p:sp>
        <p:nvSpPr>
          <p:cNvPr id="34823" name="テキスト ボックス 16"/>
          <p:cNvSpPr txBox="1">
            <a:spLocks noChangeArrowheads="1"/>
          </p:cNvSpPr>
          <p:nvPr/>
        </p:nvSpPr>
        <p:spPr bwMode="auto">
          <a:xfrm>
            <a:off x="3711575" y="3735388"/>
            <a:ext cx="1735138" cy="373062"/>
          </a:xfrm>
          <a:prstGeom prst="rect">
            <a:avLst/>
          </a:prstGeom>
          <a:noFill/>
          <a:ln w="9525">
            <a:noFill/>
            <a:miter lim="800000"/>
            <a:headEnd/>
            <a:tailEnd/>
          </a:ln>
        </p:spPr>
        <p:txBody>
          <a:bodyPr>
            <a:spAutoFit/>
          </a:bodyPr>
          <a:lstStyle/>
          <a:p>
            <a:pPr algn="ctr"/>
            <a:r>
              <a:rPr lang="ja-JP" altLang="en-US" sz="1600" b="1">
                <a:solidFill>
                  <a:schemeClr val="accent1"/>
                </a:solidFill>
                <a:latin typeface="Meiryo UI" pitchFamily="50" charset="-128"/>
                <a:ea typeface="Meiryo UI" pitchFamily="50" charset="-128"/>
              </a:rPr>
              <a:t>優しさを持つ</a:t>
            </a:r>
          </a:p>
        </p:txBody>
      </p:sp>
      <p:sp>
        <p:nvSpPr>
          <p:cNvPr id="34824" name="テキスト ボックス 17"/>
          <p:cNvSpPr txBox="1">
            <a:spLocks noChangeArrowheads="1"/>
          </p:cNvSpPr>
          <p:nvPr/>
        </p:nvSpPr>
        <p:spPr bwMode="auto">
          <a:xfrm>
            <a:off x="6657975" y="1306513"/>
            <a:ext cx="1728788" cy="339725"/>
          </a:xfrm>
          <a:prstGeom prst="rect">
            <a:avLst/>
          </a:prstGeom>
          <a:noFill/>
          <a:ln w="9525">
            <a:noFill/>
            <a:miter lim="800000"/>
            <a:headEnd/>
            <a:tailEnd/>
          </a:ln>
        </p:spPr>
        <p:txBody>
          <a:bodyPr>
            <a:spAutoFit/>
          </a:bodyPr>
          <a:lstStyle/>
          <a:p>
            <a:pPr algn="ctr"/>
            <a:r>
              <a:rPr lang="ja-JP" altLang="en-US" sz="1600" b="1">
                <a:solidFill>
                  <a:schemeClr val="accent1"/>
                </a:solidFill>
                <a:latin typeface="Meiryo UI" pitchFamily="50" charset="-128"/>
                <a:ea typeface="Meiryo UI" pitchFamily="50" charset="-128"/>
              </a:rPr>
              <a:t>世代継承へ</a:t>
            </a:r>
          </a:p>
        </p:txBody>
      </p:sp>
      <p:sp>
        <p:nvSpPr>
          <p:cNvPr id="34825" name="テキスト ボックス 18"/>
          <p:cNvSpPr txBox="1">
            <a:spLocks noChangeArrowheads="1"/>
          </p:cNvSpPr>
          <p:nvPr/>
        </p:nvSpPr>
        <p:spPr bwMode="auto">
          <a:xfrm>
            <a:off x="6657975" y="3752850"/>
            <a:ext cx="1728788" cy="338138"/>
          </a:xfrm>
          <a:prstGeom prst="rect">
            <a:avLst/>
          </a:prstGeom>
          <a:noFill/>
          <a:ln w="9525">
            <a:noFill/>
            <a:miter lim="800000"/>
            <a:headEnd/>
            <a:tailEnd/>
          </a:ln>
        </p:spPr>
        <p:txBody>
          <a:bodyPr anchor="ctr">
            <a:spAutoFit/>
          </a:bodyPr>
          <a:lstStyle/>
          <a:p>
            <a:pPr algn="ctr"/>
            <a:r>
              <a:rPr lang="ja-JP" altLang="en-US" sz="1600" b="1">
                <a:solidFill>
                  <a:schemeClr val="accent1"/>
                </a:solidFill>
                <a:latin typeface="Meiryo UI" pitchFamily="50" charset="-128"/>
                <a:ea typeface="Meiryo UI" pitchFamily="50" charset="-128"/>
              </a:rPr>
              <a:t>未来に向けて</a:t>
            </a:r>
          </a:p>
        </p:txBody>
      </p:sp>
      <p:sp>
        <p:nvSpPr>
          <p:cNvPr id="34826" name="テキスト ボックス 20"/>
          <p:cNvSpPr txBox="1">
            <a:spLocks noChangeArrowheads="1"/>
          </p:cNvSpPr>
          <p:nvPr/>
        </p:nvSpPr>
        <p:spPr bwMode="auto">
          <a:xfrm>
            <a:off x="92075" y="582613"/>
            <a:ext cx="3005138" cy="585787"/>
          </a:xfrm>
          <a:prstGeom prst="rect">
            <a:avLst/>
          </a:prstGeom>
          <a:noFill/>
          <a:ln w="9525">
            <a:noFill/>
            <a:miter lim="800000"/>
            <a:headEnd/>
            <a:tailEnd/>
          </a:ln>
        </p:spPr>
        <p:txBody>
          <a:bodyPr>
            <a:spAutoFit/>
          </a:bodyPr>
          <a:lstStyle/>
          <a:p>
            <a:pPr algn="ctr"/>
            <a:r>
              <a:rPr lang="en-US" altLang="ja-JP" sz="1600" b="1">
                <a:solidFill>
                  <a:schemeClr val="accent1"/>
                </a:solidFill>
                <a:latin typeface="Meiryo UI" pitchFamily="50" charset="-128"/>
                <a:ea typeface="Meiryo UI" pitchFamily="50" charset="-128"/>
              </a:rPr>
              <a:t>LOVE</a:t>
            </a:r>
            <a:r>
              <a:rPr lang="ja-JP" altLang="en-US" sz="1600" b="1">
                <a:solidFill>
                  <a:schemeClr val="accent1"/>
                </a:solidFill>
                <a:latin typeface="Meiryo UI" pitchFamily="50" charset="-128"/>
                <a:ea typeface="Meiryo UI" pitchFamily="50" charset="-128"/>
              </a:rPr>
              <a:t>　＆　</a:t>
            </a:r>
            <a:r>
              <a:rPr lang="en-US" altLang="ja-JP" sz="1600" b="1">
                <a:solidFill>
                  <a:schemeClr val="accent1"/>
                </a:solidFill>
                <a:latin typeface="Meiryo UI" pitchFamily="50" charset="-128"/>
                <a:ea typeface="Meiryo UI" pitchFamily="50" charset="-128"/>
              </a:rPr>
              <a:t>PEACE</a:t>
            </a:r>
            <a:r>
              <a:rPr lang="ja-JP" altLang="en-US" sz="1600" b="1">
                <a:solidFill>
                  <a:schemeClr val="accent1"/>
                </a:solidFill>
                <a:latin typeface="Meiryo UI" pitchFamily="50" charset="-128"/>
                <a:ea typeface="Meiryo UI" pitchFamily="50" charset="-128"/>
              </a:rPr>
              <a:t>　</a:t>
            </a:r>
            <a:endParaRPr lang="en-US" altLang="ja-JP" sz="1600" b="1">
              <a:solidFill>
                <a:schemeClr val="accent1"/>
              </a:solidFill>
              <a:latin typeface="Meiryo UI" pitchFamily="50" charset="-128"/>
              <a:ea typeface="Meiryo UI" pitchFamily="50" charset="-128"/>
            </a:endParaRPr>
          </a:p>
          <a:p>
            <a:r>
              <a:rPr lang="ja-JP" altLang="en-US" sz="1600" b="1">
                <a:solidFill>
                  <a:schemeClr val="accent1"/>
                </a:solidFill>
                <a:latin typeface="Meiryo UI" pitchFamily="50" charset="-128"/>
                <a:ea typeface="Meiryo UI" pitchFamily="50" charset="-128"/>
              </a:rPr>
              <a:t>　～輝く個性で笑顔を広めよう～　</a:t>
            </a:r>
          </a:p>
        </p:txBody>
      </p:sp>
      <p:sp>
        <p:nvSpPr>
          <p:cNvPr id="34827" name="テキスト ボックス 1"/>
          <p:cNvSpPr txBox="1">
            <a:spLocks noChangeArrowheads="1"/>
          </p:cNvSpPr>
          <p:nvPr/>
        </p:nvSpPr>
        <p:spPr bwMode="auto">
          <a:xfrm>
            <a:off x="1003300" y="1306513"/>
            <a:ext cx="1252538" cy="339725"/>
          </a:xfrm>
          <a:prstGeom prst="rect">
            <a:avLst/>
          </a:prstGeom>
          <a:solidFill>
            <a:schemeClr val="bg1"/>
          </a:solidFill>
          <a:ln w="9525">
            <a:noFill/>
            <a:miter lim="800000"/>
            <a:headEnd/>
            <a:tailEnd/>
          </a:ln>
        </p:spPr>
        <p:txBody>
          <a:bodyPr>
            <a:spAutoFit/>
          </a:bodyPr>
          <a:lstStyle/>
          <a:p>
            <a:pPr algn="ctr"/>
            <a:r>
              <a:rPr lang="ja-JP" altLang="en-US" sz="1600" b="1">
                <a:solidFill>
                  <a:schemeClr val="accent1"/>
                </a:solidFill>
                <a:latin typeface="Meiryo UI" pitchFamily="50" charset="-128"/>
                <a:ea typeface="Meiryo UI" pitchFamily="50" charset="-128"/>
              </a:rPr>
              <a:t>命の大切さ</a:t>
            </a:r>
          </a:p>
        </p:txBody>
      </p:sp>
      <p:sp>
        <p:nvSpPr>
          <p:cNvPr id="23" name="角丸四角形 22"/>
          <p:cNvSpPr/>
          <p:nvPr/>
        </p:nvSpPr>
        <p:spPr>
          <a:xfrm>
            <a:off x="231775" y="4684713"/>
            <a:ext cx="2794000" cy="1866900"/>
          </a:xfrm>
          <a:prstGeom prst="roundRect">
            <a:avLst/>
          </a:prstGeom>
          <a:solidFill>
            <a:srgbClr val="FEF4EC"/>
          </a:solidFill>
          <a:ln w="952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戦争の悲惨さを忘れない</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戦争を二度と起こさない覚悟</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平和の尊さを知る</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日常の中の平和</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自分の平和を形に</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平和のありがたさを感じる</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永遠に夕凪</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平和の波動を永遠に</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角丸四角形 23"/>
          <p:cNvSpPr/>
          <p:nvPr/>
        </p:nvSpPr>
        <p:spPr>
          <a:xfrm>
            <a:off x="234950" y="3292475"/>
            <a:ext cx="2789238" cy="776288"/>
          </a:xfrm>
          <a:prstGeom prst="roundRect">
            <a:avLst/>
          </a:prstGeom>
          <a:solidFill>
            <a:srgbClr val="FEF4EC"/>
          </a:solidFill>
          <a:ln w="952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今を大切に</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幸せに生きる</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平らかに生きる</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角丸四角形 24"/>
          <p:cNvSpPr/>
          <p:nvPr/>
        </p:nvSpPr>
        <p:spPr>
          <a:xfrm>
            <a:off x="3186113" y="1681163"/>
            <a:ext cx="2787650" cy="1717675"/>
          </a:xfrm>
          <a:prstGeom prst="roundRect">
            <a:avLst/>
          </a:prstGeom>
          <a:solidFill>
            <a:srgbClr val="FEF4EC"/>
          </a:solidFill>
          <a:ln w="952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自然との調和</a:t>
            </a: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緑のリボン</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銃の代わりに花</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花よりも花を咲かす土になる</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人と木、花と人</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節から芽が出る</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戦争は最大の環境破壊</a:t>
            </a:r>
          </a:p>
        </p:txBody>
      </p:sp>
      <p:sp>
        <p:nvSpPr>
          <p:cNvPr id="26" name="角丸四角形 25"/>
          <p:cNvSpPr/>
          <p:nvPr/>
        </p:nvSpPr>
        <p:spPr>
          <a:xfrm>
            <a:off x="3186113" y="4097338"/>
            <a:ext cx="2787650" cy="854075"/>
          </a:xfrm>
          <a:prstGeom prst="roundRect">
            <a:avLst/>
          </a:prstGeom>
          <a:solidFill>
            <a:srgbClr val="FEF4EC"/>
          </a:solidFill>
          <a:ln w="952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優しさを持つ</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互いの良さを認め合う</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隣にいる人から愛し始める</a:t>
            </a:r>
          </a:p>
        </p:txBody>
      </p:sp>
      <p:sp>
        <p:nvSpPr>
          <p:cNvPr id="27" name="角丸四角形 26"/>
          <p:cNvSpPr/>
          <p:nvPr/>
        </p:nvSpPr>
        <p:spPr>
          <a:xfrm>
            <a:off x="3186113" y="5705475"/>
            <a:ext cx="2787650" cy="777875"/>
          </a:xfrm>
          <a:prstGeom prst="roundRect">
            <a:avLst/>
          </a:prstGeom>
          <a:solidFill>
            <a:srgbClr val="FEF4EC"/>
          </a:solidFill>
          <a:ln w="952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平和</a:t>
            </a: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の砦は笑顔</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笑顔あふれる世界</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いつも</a:t>
            </a: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笑みを</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角丸四角形 27"/>
          <p:cNvSpPr/>
          <p:nvPr/>
        </p:nvSpPr>
        <p:spPr>
          <a:xfrm>
            <a:off x="6127750" y="1662113"/>
            <a:ext cx="2789238" cy="1736725"/>
          </a:xfrm>
          <a:prstGeom prst="roundRect">
            <a:avLst/>
          </a:prstGeom>
          <a:solidFill>
            <a:srgbClr val="FEF4EC"/>
          </a:solidFill>
          <a:ln w="952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受け継ぐ思い</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伝える</a:t>
            </a:r>
            <a:r>
              <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伝わる</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つなぐ心</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紡ぐ心</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人のために一つひとつの積重ね</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未熟を</a:t>
            </a: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学ぶ志</a:t>
            </a: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で</a:t>
            </a: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動く人</a:t>
            </a: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の為に</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成し遂げる強い思い</a:t>
            </a:r>
            <a:r>
              <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意志</a:t>
            </a:r>
          </a:p>
        </p:txBody>
      </p:sp>
      <p:sp>
        <p:nvSpPr>
          <p:cNvPr id="29" name="角丸四角形 28"/>
          <p:cNvSpPr/>
          <p:nvPr/>
        </p:nvSpPr>
        <p:spPr>
          <a:xfrm>
            <a:off x="6124575" y="4081463"/>
            <a:ext cx="2794000" cy="2538412"/>
          </a:xfrm>
          <a:prstGeom prst="roundRect">
            <a:avLst/>
          </a:prstGeom>
          <a:solidFill>
            <a:srgbClr val="FEF4EC"/>
          </a:solidFill>
          <a:ln w="952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平和を守る勇気</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自分の平和を形にする</a:t>
            </a: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平和を求めて今日も旅立つ</a:t>
            </a: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世界平和に歌声や楽器を</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平和の樹にそよ風を</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平和の願いを届ける</a:t>
            </a:r>
            <a:r>
              <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祈る</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明日への希望</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今日も陽が昇る</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過去に感動　現在に感謝　未来にチャンス</a:t>
            </a:r>
            <a:endParaRPr lang="en-US" altLang="ja-JP"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Clr>
                <a:schemeClr val="tx2"/>
              </a:buClr>
              <a:buFont typeface="Wingdings" panose="05000000000000000000" pitchFamily="2" charset="2"/>
              <a:buChar char="Ø"/>
              <a:defRPr/>
            </a:pPr>
            <a:r>
              <a:rPr lang="ja-JP" altLang="en-US" sz="1400" dirty="0">
                <a:solidFill>
                  <a:schemeClr val="tx1">
                    <a:lumMod val="85000"/>
                    <a:lumOff val="15000"/>
                  </a:schemeClr>
                </a:solidFill>
                <a:latin typeface="Meiryo UI" panose="020B0604030504040204" pitchFamily="50" charset="-128"/>
                <a:ea typeface="Meiryo UI" panose="020B0604030504040204" pitchFamily="50" charset="-128"/>
                <a:cs typeface="Meiryo UI" panose="020B0604030504040204" pitchFamily="50" charset="-128"/>
              </a:rPr>
              <a:t>一人一人が自由に輝く</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円/楕円 39"/>
          <p:cNvSpPr/>
          <p:nvPr/>
        </p:nvSpPr>
        <p:spPr>
          <a:xfrm>
            <a:off x="2411413" y="1844675"/>
            <a:ext cx="4325937" cy="2808288"/>
          </a:xfrm>
          <a:prstGeom prst="ellipse">
            <a:avLst/>
          </a:prstGeom>
          <a:solidFill>
            <a:schemeClr val="accent3">
              <a:lumMod val="20000"/>
              <a:lumOff val="80000"/>
              <a:alpha val="50196"/>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dirty="0"/>
              <a:t>平和</a:t>
            </a:r>
            <a:endParaRPr lang="ja-JP" altLang="en-US" dirty="0"/>
          </a:p>
        </p:txBody>
      </p:sp>
      <p:sp>
        <p:nvSpPr>
          <p:cNvPr id="9" name="角丸四角形 8"/>
          <p:cNvSpPr/>
          <p:nvPr/>
        </p:nvSpPr>
        <p:spPr>
          <a:xfrm>
            <a:off x="2552700" y="3268663"/>
            <a:ext cx="1689100" cy="419100"/>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拡がる笑顔</a:t>
            </a:r>
            <a:endPar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36867" name="タイトル 1"/>
          <p:cNvSpPr>
            <a:spLocks noGrp="1"/>
          </p:cNvSpPr>
          <p:nvPr>
            <p:ph type="title"/>
          </p:nvPr>
        </p:nvSpPr>
        <p:spPr>
          <a:xfrm>
            <a:off x="0" y="0"/>
            <a:ext cx="9144000" cy="476250"/>
          </a:xfrm>
        </p:spPr>
        <p:txBody>
          <a:bodyPr/>
          <a:lstStyle/>
          <a:p>
            <a:pPr algn="r"/>
            <a:r>
              <a:rPr lang="ja-JP" altLang="en-US" sz="2000" smtClean="0">
                <a:latin typeface="Meiryo UI" pitchFamily="50" charset="-128"/>
                <a:ea typeface="Meiryo UI" pitchFamily="50" charset="-128"/>
              </a:rPr>
              <a:t>これから大切にしたいキーワード</a:t>
            </a:r>
          </a:p>
        </p:txBody>
      </p:sp>
      <p:sp>
        <p:nvSpPr>
          <p:cNvPr id="35" name="五角形 34"/>
          <p:cNvSpPr/>
          <p:nvPr/>
        </p:nvSpPr>
        <p:spPr>
          <a:xfrm>
            <a:off x="1516063" y="1409700"/>
            <a:ext cx="5988050" cy="3683000"/>
          </a:xfrm>
          <a:prstGeom prst="pentagon">
            <a:avLst/>
          </a:prstGeom>
          <a:noFill/>
          <a:ln w="38100">
            <a:solidFill>
              <a:schemeClr val="bg1">
                <a:lumMod val="6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7" name="円/楕円 6"/>
          <p:cNvSpPr/>
          <p:nvPr/>
        </p:nvSpPr>
        <p:spPr>
          <a:xfrm>
            <a:off x="1001713" y="2217738"/>
            <a:ext cx="1008062" cy="930275"/>
          </a:xfrm>
          <a:prstGeom prst="ellipse">
            <a:avLst/>
          </a:prstGeom>
          <a:solidFill>
            <a:schemeClr val="bg1"/>
          </a:solidFill>
          <a:ln w="571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自然と</a:t>
            </a:r>
            <a:endPar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37" name="角丸四角形 36"/>
          <p:cNvSpPr/>
          <p:nvPr/>
        </p:nvSpPr>
        <p:spPr>
          <a:xfrm>
            <a:off x="3697288" y="2401888"/>
            <a:ext cx="1673225" cy="419100"/>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平和の風</a:t>
            </a:r>
            <a:endPar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38" name="角丸四角形 37"/>
          <p:cNvSpPr/>
          <p:nvPr/>
        </p:nvSpPr>
        <p:spPr>
          <a:xfrm>
            <a:off x="4686300" y="3268663"/>
            <a:ext cx="1685925" cy="419100"/>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altLang="ja-JP" sz="1600" b="1">
                <a:solidFill>
                  <a:srgbClr val="404040"/>
                </a:solidFill>
                <a:latin typeface="Meiryo UI" pitchFamily="50" charset="-128"/>
                <a:ea typeface="Meiryo UI" pitchFamily="50" charset="-128"/>
              </a:rPr>
              <a:t>LOVE</a:t>
            </a:r>
            <a:r>
              <a:rPr lang="ja-JP" altLang="en-US" sz="1600" b="1">
                <a:solidFill>
                  <a:srgbClr val="404040"/>
                </a:solidFill>
                <a:latin typeface="Meiryo UI" pitchFamily="50" charset="-128"/>
                <a:ea typeface="Meiryo UI" pitchFamily="50" charset="-128"/>
              </a:rPr>
              <a:t>＆</a:t>
            </a:r>
            <a:r>
              <a:rPr lang="en-US" altLang="ja-JP" sz="1600" b="1">
                <a:solidFill>
                  <a:srgbClr val="404040"/>
                </a:solidFill>
                <a:latin typeface="Meiryo UI" pitchFamily="50" charset="-128"/>
                <a:ea typeface="Meiryo UI" pitchFamily="50" charset="-128"/>
              </a:rPr>
              <a:t>PEACE</a:t>
            </a:r>
            <a:endParaRPr lang="ja-JP" altLang="en-US" sz="1600" b="1">
              <a:solidFill>
                <a:srgbClr val="404040"/>
              </a:solidFill>
              <a:latin typeface="Meiryo UI" pitchFamily="50" charset="-128"/>
              <a:ea typeface="Meiryo UI" pitchFamily="50" charset="-128"/>
            </a:endParaRPr>
          </a:p>
        </p:txBody>
      </p:sp>
      <p:sp>
        <p:nvSpPr>
          <p:cNvPr id="18" name="円/楕円 17"/>
          <p:cNvSpPr/>
          <p:nvPr/>
        </p:nvSpPr>
        <p:spPr>
          <a:xfrm>
            <a:off x="3948113" y="881063"/>
            <a:ext cx="1008062" cy="928687"/>
          </a:xfrm>
          <a:prstGeom prst="ellipse">
            <a:avLst/>
          </a:prstGeom>
          <a:solidFill>
            <a:schemeClr val="bg1"/>
          </a:solidFill>
          <a:ln w="5715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気遣い</a:t>
            </a:r>
            <a:endPar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9" name="円/楕円 18"/>
          <p:cNvSpPr/>
          <p:nvPr/>
        </p:nvSpPr>
        <p:spPr>
          <a:xfrm>
            <a:off x="6996113" y="2198688"/>
            <a:ext cx="1008062" cy="928687"/>
          </a:xfrm>
          <a:prstGeom prst="ellipse">
            <a:avLst/>
          </a:prstGeom>
          <a:solidFill>
            <a:schemeClr val="bg1"/>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思い</a:t>
            </a:r>
            <a:endPar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0" name="円/楕円 19"/>
          <p:cNvSpPr/>
          <p:nvPr/>
        </p:nvSpPr>
        <p:spPr>
          <a:xfrm>
            <a:off x="5865813" y="4408488"/>
            <a:ext cx="1008062" cy="930275"/>
          </a:xfrm>
          <a:prstGeom prst="ellipse">
            <a:avLst/>
          </a:prstGeom>
          <a:solidFill>
            <a:schemeClr val="bg1"/>
          </a:solid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続ける</a:t>
            </a:r>
            <a:endPar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1" name="円/楕円 20"/>
          <p:cNvSpPr/>
          <p:nvPr/>
        </p:nvSpPr>
        <p:spPr>
          <a:xfrm>
            <a:off x="2046288" y="4408488"/>
            <a:ext cx="1008062" cy="930275"/>
          </a:xfrm>
          <a:prstGeom prst="ellipse">
            <a:avLst/>
          </a:prstGeom>
          <a:solidFill>
            <a:schemeClr val="bg1"/>
          </a:solidFill>
          <a:ln w="5715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拡げる</a:t>
            </a:r>
            <a:endPar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2" name="正方形/長方形 21"/>
          <p:cNvSpPr/>
          <p:nvPr/>
        </p:nvSpPr>
        <p:spPr>
          <a:xfrm>
            <a:off x="2827338" y="3835400"/>
            <a:ext cx="3248025" cy="7080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spAutoFit/>
          </a:bodyPr>
          <a:lstStyle/>
          <a:p>
            <a:pPr algn="ctr" fontAlgn="auto">
              <a:spcBef>
                <a:spcPts val="0"/>
              </a:spcBef>
              <a:spcAft>
                <a:spcPts val="0"/>
              </a:spcAft>
              <a:defRPr/>
            </a:pPr>
            <a:r>
              <a:rPr lang="ja-JP" altLang="en-US" sz="4000" b="1" dirty="0">
                <a:solidFill>
                  <a:srgbClr val="C00000"/>
                </a:solidFill>
                <a:effectLst>
                  <a:outerShdw blurRad="50800" dist="38100" dir="2700000" algn="tl" rotWithShape="0">
                    <a:prstClr val="black">
                      <a:alpha val="40000"/>
                    </a:prstClr>
                  </a:outerShdw>
                </a:effectLst>
                <a:latin typeface="Meiryo UI" panose="020B0604030504040204" pitchFamily="50" charset="-128"/>
                <a:ea typeface="Meiryo UI" panose="020B0604030504040204" pitchFamily="50" charset="-128"/>
                <a:cs typeface="Meiryo UI" panose="020B0604030504040204" pitchFamily="50" charset="-128"/>
              </a:rPr>
              <a:t>平和＝命＝宝</a:t>
            </a:r>
            <a:endParaRPr lang="ja-JP" altLang="en-US" sz="4000" b="1" dirty="0">
              <a:solidFill>
                <a:srgbClr val="C00000"/>
              </a:solidFill>
              <a:effectLst>
                <a:outerShdw blurRad="50800" dist="38100" dir="2700000" algn="tl" rotWithShape="0">
                  <a:prstClr val="black">
                    <a:alpha val="40000"/>
                  </a:prst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コンテンツ プレースホルダー 2"/>
          <p:cNvSpPr txBox="1">
            <a:spLocks/>
          </p:cNvSpPr>
          <p:nvPr/>
        </p:nvSpPr>
        <p:spPr>
          <a:xfrm>
            <a:off x="2559050" y="5484813"/>
            <a:ext cx="3948113" cy="1154112"/>
          </a:xfrm>
          <a:prstGeom prst="rect">
            <a:avLst/>
          </a:prstGeom>
        </p:spPr>
        <p:txBody>
          <a:bodyPr anchor="ct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fontAlgn="auto">
              <a:spcAft>
                <a:spcPts val="0"/>
              </a:spcAft>
              <a:buFont typeface="Arial" panose="020B0604020202020204" pitchFamily="34" charset="0"/>
              <a:buNone/>
              <a:defRPr/>
            </a:pP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～平和の風に向かって翼を広げる～</a:t>
            </a:r>
            <a:endPar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endParaRPr>
          </a:p>
          <a:p>
            <a:pPr marL="0" indent="0" algn="ctr" fontAlgn="auto">
              <a:spcAft>
                <a:spcPts val="0"/>
              </a:spcAft>
              <a:buFont typeface="Arial" panose="020B0604020202020204" pitchFamily="34" charset="0"/>
              <a:buNone/>
              <a:defRPr/>
            </a:pP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～笑顔と優しさがあふれる世界へ～</a:t>
            </a:r>
            <a:endPar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endParaRPr>
          </a:p>
          <a:p>
            <a:pPr marL="0" indent="0" algn="ctr" fontAlgn="auto">
              <a:spcAft>
                <a:spcPts val="0"/>
              </a:spcAft>
              <a:buFont typeface="Arial" panose="020B0604020202020204" pitchFamily="34" charset="0"/>
              <a:buNone/>
              <a:defRPr/>
            </a:pP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～緑のリボンで木々と花いっぱいの世界に～</a:t>
            </a:r>
          </a:p>
        </p:txBody>
      </p:sp>
      <p:sp>
        <p:nvSpPr>
          <p:cNvPr id="27" name="テキスト ボックス 26"/>
          <p:cNvSpPr txBox="1"/>
          <p:nvPr/>
        </p:nvSpPr>
        <p:spPr>
          <a:xfrm>
            <a:off x="234950" y="3263900"/>
            <a:ext cx="2176463" cy="1025525"/>
          </a:xfrm>
          <a:prstGeom prst="rect">
            <a:avLst/>
          </a:prstGeom>
          <a:solidFill>
            <a:schemeClr val="bg1"/>
          </a:solidFill>
          <a:ln w="12700">
            <a:solidFill>
              <a:schemeClr val="tx2">
                <a:lumMod val="75000"/>
              </a:schemeClr>
            </a:solidFill>
          </a:ln>
          <a:effectLst>
            <a:outerShdw blurRad="50800" dist="38100" dir="2700000" algn="tl" rotWithShape="0">
              <a:prstClr val="black">
                <a:alpha val="40000"/>
              </a:prstClr>
            </a:outerShdw>
          </a:effectLst>
        </p:spPr>
        <p:txBody>
          <a:bodyPr anchor="ctr"/>
          <a:lstStyle/>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自然との調和</a:t>
            </a:r>
            <a:endParaRPr lang="en-US" altLang="ja-JP" sz="1200" b="1" dirty="0">
              <a:solidFill>
                <a:schemeClr val="accent1"/>
              </a:solidFill>
              <a:latin typeface="Meiryo UI" panose="020B0604030504040204" pitchFamily="50" charset="-128"/>
              <a:ea typeface="Meiryo UI" panose="020B0604030504040204" pitchFamily="50" charset="-128"/>
            </a:endParaRPr>
          </a:p>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緑</a:t>
            </a:r>
            <a:r>
              <a:rPr lang="ja-JP" altLang="en-US" sz="1200" b="1" dirty="0">
                <a:solidFill>
                  <a:schemeClr val="accent1"/>
                </a:solidFill>
                <a:latin typeface="Meiryo UI" panose="020B0604030504040204" pitchFamily="50" charset="-128"/>
                <a:ea typeface="Meiryo UI" panose="020B0604030504040204" pitchFamily="50" charset="-128"/>
              </a:rPr>
              <a:t>のリボン</a:t>
            </a:r>
          </a:p>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花</a:t>
            </a:r>
            <a:r>
              <a:rPr lang="ja-JP" altLang="en-US" sz="1200" b="1" dirty="0">
                <a:solidFill>
                  <a:schemeClr val="accent1"/>
                </a:solidFill>
                <a:latin typeface="Meiryo UI" panose="020B0604030504040204" pitchFamily="50" charset="-128"/>
                <a:ea typeface="Meiryo UI" panose="020B0604030504040204" pitchFamily="50" charset="-128"/>
              </a:rPr>
              <a:t>よりも花を咲かす土になる</a:t>
            </a:r>
          </a:p>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人と木、花と人</a:t>
            </a:r>
          </a:p>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節から芽が</a:t>
            </a:r>
            <a:r>
              <a:rPr lang="ja-JP" altLang="en-US" sz="1200" b="1" dirty="0">
                <a:solidFill>
                  <a:schemeClr val="accent1"/>
                </a:solidFill>
                <a:latin typeface="Meiryo UI" panose="020B0604030504040204" pitchFamily="50" charset="-128"/>
                <a:ea typeface="Meiryo UI" panose="020B0604030504040204" pitchFamily="50" charset="-128"/>
              </a:rPr>
              <a:t>出る</a:t>
            </a:r>
            <a:endParaRPr lang="en-US" altLang="ja-JP" sz="1200" b="1" dirty="0">
              <a:solidFill>
                <a:schemeClr val="accent1"/>
              </a:solidFill>
              <a:latin typeface="Meiryo UI" panose="020B0604030504040204" pitchFamily="50" charset="-128"/>
              <a:ea typeface="Meiryo UI" panose="020B0604030504040204" pitchFamily="50" charset="-128"/>
            </a:endParaRPr>
          </a:p>
        </p:txBody>
      </p:sp>
      <p:sp>
        <p:nvSpPr>
          <p:cNvPr id="28" name="テキスト ボックス 27"/>
          <p:cNvSpPr txBox="1"/>
          <p:nvPr/>
        </p:nvSpPr>
        <p:spPr>
          <a:xfrm>
            <a:off x="5213350" y="928688"/>
            <a:ext cx="2073275" cy="1006475"/>
          </a:xfrm>
          <a:prstGeom prst="rect">
            <a:avLst/>
          </a:prstGeom>
          <a:solidFill>
            <a:schemeClr val="bg1"/>
          </a:solidFill>
          <a:ln w="12700">
            <a:solidFill>
              <a:schemeClr val="tx2">
                <a:lumMod val="75000"/>
              </a:schemeClr>
            </a:solidFill>
          </a:ln>
          <a:effectLst>
            <a:outerShdw blurRad="50800" dist="38100" dir="2700000" algn="tl" rotWithShape="0">
              <a:prstClr val="black">
                <a:alpha val="40000"/>
              </a:prstClr>
            </a:outerShdw>
          </a:effectLst>
        </p:spPr>
        <p:txBody>
          <a:bodyPr anchor="ctr"/>
          <a:lstStyle/>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平和の砦は笑顔</a:t>
            </a:r>
            <a:endParaRPr lang="en-US" altLang="ja-JP" sz="1200" b="1" dirty="0">
              <a:solidFill>
                <a:schemeClr val="accent1"/>
              </a:solidFill>
              <a:latin typeface="Meiryo UI" panose="020B0604030504040204" pitchFamily="50" charset="-128"/>
              <a:ea typeface="Meiryo UI" panose="020B0604030504040204" pitchFamily="50" charset="-128"/>
            </a:endParaRPr>
          </a:p>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笑顔あふれる世界に</a:t>
            </a:r>
            <a:endParaRPr lang="en-US" altLang="ja-JP" sz="1200" b="1" dirty="0">
              <a:solidFill>
                <a:schemeClr val="accent1"/>
              </a:solidFill>
              <a:latin typeface="Meiryo UI" panose="020B0604030504040204" pitchFamily="50" charset="-128"/>
              <a:ea typeface="Meiryo UI" panose="020B0604030504040204" pitchFamily="50" charset="-128"/>
            </a:endParaRPr>
          </a:p>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いつも優しさを</a:t>
            </a:r>
            <a:endParaRPr lang="en-US" altLang="ja-JP" sz="1200" b="1" dirty="0">
              <a:solidFill>
                <a:schemeClr val="accent1"/>
              </a:solidFill>
              <a:latin typeface="Meiryo UI" panose="020B0604030504040204" pitchFamily="50" charset="-128"/>
              <a:ea typeface="Meiryo UI" panose="020B0604030504040204" pitchFamily="50" charset="-128"/>
            </a:endParaRPr>
          </a:p>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隣にいる人から</a:t>
            </a:r>
            <a:r>
              <a:rPr lang="ja-JP" altLang="en-US" sz="1200" b="1" dirty="0">
                <a:solidFill>
                  <a:schemeClr val="accent1"/>
                </a:solidFill>
                <a:latin typeface="Meiryo UI" panose="020B0604030504040204" pitchFamily="50" charset="-128"/>
                <a:ea typeface="Meiryo UI" panose="020B0604030504040204" pitchFamily="50" charset="-128"/>
              </a:rPr>
              <a:t>愛し始める</a:t>
            </a:r>
            <a:endParaRPr lang="en-US" altLang="ja-JP" sz="1200" b="1" dirty="0">
              <a:solidFill>
                <a:schemeClr val="accent1"/>
              </a:solidFill>
              <a:latin typeface="Meiryo UI" panose="020B0604030504040204" pitchFamily="50" charset="-128"/>
              <a:ea typeface="Meiryo UI" panose="020B0604030504040204" pitchFamily="50" charset="-128"/>
            </a:endParaRPr>
          </a:p>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互い</a:t>
            </a:r>
            <a:r>
              <a:rPr lang="ja-JP" altLang="en-US" sz="1200" b="1" dirty="0">
                <a:solidFill>
                  <a:schemeClr val="accent1"/>
                </a:solidFill>
                <a:latin typeface="Meiryo UI" panose="020B0604030504040204" pitchFamily="50" charset="-128"/>
                <a:ea typeface="Meiryo UI" panose="020B0604030504040204" pitchFamily="50" charset="-128"/>
              </a:rPr>
              <a:t>の良さを</a:t>
            </a:r>
            <a:r>
              <a:rPr lang="ja-JP" altLang="en-US" sz="1200" b="1" dirty="0">
                <a:solidFill>
                  <a:schemeClr val="accent1"/>
                </a:solidFill>
                <a:latin typeface="Meiryo UI" panose="020B0604030504040204" pitchFamily="50" charset="-128"/>
                <a:ea typeface="Meiryo UI" panose="020B0604030504040204" pitchFamily="50" charset="-128"/>
              </a:rPr>
              <a:t>認め合う</a:t>
            </a:r>
            <a:endParaRPr lang="ja-JP" altLang="en-US" sz="1200" b="1" dirty="0">
              <a:solidFill>
                <a:schemeClr val="accent1"/>
              </a:solidFill>
              <a:latin typeface="Meiryo UI" panose="020B0604030504040204" pitchFamily="50" charset="-128"/>
              <a:ea typeface="Meiryo UI" panose="020B0604030504040204" pitchFamily="50" charset="-128"/>
            </a:endParaRPr>
          </a:p>
        </p:txBody>
      </p:sp>
      <p:sp>
        <p:nvSpPr>
          <p:cNvPr id="29" name="テキスト ボックス 28"/>
          <p:cNvSpPr txBox="1"/>
          <p:nvPr/>
        </p:nvSpPr>
        <p:spPr>
          <a:xfrm>
            <a:off x="6777038" y="3271838"/>
            <a:ext cx="2176462" cy="1009650"/>
          </a:xfrm>
          <a:prstGeom prst="rect">
            <a:avLst/>
          </a:prstGeom>
          <a:solidFill>
            <a:schemeClr val="bg1"/>
          </a:solidFill>
          <a:ln w="12700">
            <a:solidFill>
              <a:schemeClr val="tx2">
                <a:lumMod val="75000"/>
              </a:schemeClr>
            </a:solidFill>
          </a:ln>
          <a:effectLst>
            <a:outerShdw blurRad="50800" dist="38100" dir="2700000" algn="tl" rotWithShape="0">
              <a:prstClr val="black">
                <a:alpha val="40000"/>
              </a:prstClr>
            </a:outerShdw>
          </a:effectLst>
        </p:spPr>
        <p:txBody>
          <a:bodyPr anchor="ctr"/>
          <a:lstStyle/>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cs typeface="Meiryo UI" panose="020B0604030504040204" pitchFamily="50" charset="-128"/>
              </a:rPr>
              <a:t>命の大切さを知る</a:t>
            </a:r>
            <a:endParaRPr lang="en-US" altLang="ja-JP" sz="1200" b="1" dirty="0">
              <a:solidFill>
                <a:schemeClr val="accent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cs typeface="Meiryo UI" panose="020B0604030504040204" pitchFamily="50" charset="-128"/>
              </a:rPr>
              <a:t>平和を守る勇気</a:t>
            </a:r>
            <a:endParaRPr lang="en-US" altLang="ja-JP" sz="1200" b="1" dirty="0">
              <a:solidFill>
                <a:schemeClr val="accent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cs typeface="Meiryo UI" panose="020B0604030504040204" pitchFamily="50" charset="-128"/>
              </a:rPr>
              <a:t>今日も陽が昇る</a:t>
            </a:r>
            <a:endParaRPr lang="en-US" altLang="ja-JP" sz="1200" b="1" dirty="0">
              <a:solidFill>
                <a:schemeClr val="accent1"/>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やり遂げる</a:t>
            </a:r>
            <a:r>
              <a:rPr lang="ja-JP" altLang="en-US" sz="1200" b="1" dirty="0">
                <a:solidFill>
                  <a:schemeClr val="accent1"/>
                </a:solidFill>
                <a:latin typeface="Meiryo UI" panose="020B0604030504040204" pitchFamily="50" charset="-128"/>
                <a:ea typeface="Meiryo UI" panose="020B0604030504040204" pitchFamily="50" charset="-128"/>
              </a:rPr>
              <a:t>強い</a:t>
            </a:r>
            <a:r>
              <a:rPr lang="ja-JP" altLang="en-US" sz="1200" b="1" dirty="0">
                <a:solidFill>
                  <a:schemeClr val="accent1"/>
                </a:solidFill>
                <a:latin typeface="Meiryo UI" panose="020B0604030504040204" pitchFamily="50" charset="-128"/>
                <a:ea typeface="Meiryo UI" panose="020B0604030504040204" pitchFamily="50" charset="-128"/>
              </a:rPr>
              <a:t>意志</a:t>
            </a:r>
            <a:endParaRPr lang="en-US" altLang="ja-JP" sz="1200" b="1" dirty="0">
              <a:solidFill>
                <a:schemeClr val="accent1"/>
              </a:solidFill>
              <a:latin typeface="Meiryo UI" panose="020B0604030504040204" pitchFamily="50" charset="-128"/>
              <a:ea typeface="Meiryo UI" panose="020B0604030504040204" pitchFamily="50" charset="-128"/>
            </a:endParaRPr>
          </a:p>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一人一人</a:t>
            </a:r>
            <a:r>
              <a:rPr lang="ja-JP" altLang="en-US" sz="1200" b="1" dirty="0">
                <a:solidFill>
                  <a:schemeClr val="accent1"/>
                </a:solidFill>
                <a:latin typeface="Meiryo UI" panose="020B0604030504040204" pitchFamily="50" charset="-128"/>
                <a:ea typeface="Meiryo UI" panose="020B0604030504040204" pitchFamily="50" charset="-128"/>
              </a:rPr>
              <a:t>が自由に</a:t>
            </a:r>
            <a:r>
              <a:rPr lang="ja-JP" altLang="en-US" sz="1200" b="1" dirty="0">
                <a:solidFill>
                  <a:schemeClr val="accent1"/>
                </a:solidFill>
                <a:latin typeface="Meiryo UI" panose="020B0604030504040204" pitchFamily="50" charset="-128"/>
                <a:ea typeface="Meiryo UI" panose="020B0604030504040204" pitchFamily="50" charset="-128"/>
              </a:rPr>
              <a:t>輝く</a:t>
            </a:r>
            <a:endParaRPr lang="en-US" altLang="ja-JP" sz="1200" b="1" dirty="0">
              <a:solidFill>
                <a:schemeClr val="accent1"/>
              </a:solidFill>
              <a:latin typeface="Meiryo UI" panose="020B0604030504040204" pitchFamily="50" charset="-128"/>
              <a:ea typeface="Meiryo UI" panose="020B0604030504040204" pitchFamily="50" charset="-128"/>
            </a:endParaRPr>
          </a:p>
        </p:txBody>
      </p:sp>
      <p:sp>
        <p:nvSpPr>
          <p:cNvPr id="32" name="テキスト ボックス 31"/>
          <p:cNvSpPr txBox="1"/>
          <p:nvPr/>
        </p:nvSpPr>
        <p:spPr>
          <a:xfrm>
            <a:off x="6729413" y="5402263"/>
            <a:ext cx="2206625" cy="1096962"/>
          </a:xfrm>
          <a:prstGeom prst="rect">
            <a:avLst/>
          </a:prstGeom>
          <a:solidFill>
            <a:schemeClr val="bg1"/>
          </a:solidFill>
          <a:ln w="12700">
            <a:solidFill>
              <a:schemeClr val="tx2">
                <a:lumMod val="75000"/>
              </a:schemeClr>
            </a:solidFill>
          </a:ln>
          <a:effectLst>
            <a:outerShdw blurRad="50800" dist="38100" dir="2700000" algn="tl" rotWithShape="0">
              <a:prstClr val="black">
                <a:alpha val="40000"/>
              </a:prstClr>
            </a:outerShdw>
          </a:effectLst>
        </p:spPr>
        <p:txBody>
          <a:bodyPr anchor="ctr"/>
          <a:lstStyle/>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受け継ぐ思い</a:t>
            </a:r>
            <a:endParaRPr lang="en-US" altLang="ja-JP" sz="1200" b="1" dirty="0">
              <a:solidFill>
                <a:schemeClr val="accent1"/>
              </a:solidFill>
              <a:latin typeface="Meiryo UI" panose="020B0604030504040204" pitchFamily="50" charset="-128"/>
              <a:ea typeface="Meiryo UI" panose="020B0604030504040204" pitchFamily="50" charset="-128"/>
            </a:endParaRPr>
          </a:p>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人の</a:t>
            </a:r>
            <a:r>
              <a:rPr lang="ja-JP" altLang="en-US" sz="1200" b="1" dirty="0">
                <a:solidFill>
                  <a:schemeClr val="accent1"/>
                </a:solidFill>
                <a:latin typeface="Meiryo UI" panose="020B0604030504040204" pitchFamily="50" charset="-128"/>
                <a:ea typeface="Meiryo UI" panose="020B0604030504040204" pitchFamily="50" charset="-128"/>
              </a:rPr>
              <a:t>ため一つ</a:t>
            </a:r>
            <a:r>
              <a:rPr lang="ja-JP" altLang="en-US" sz="1200" b="1" dirty="0">
                <a:solidFill>
                  <a:schemeClr val="accent1"/>
                </a:solidFill>
                <a:latin typeface="Meiryo UI" panose="020B0604030504040204" pitchFamily="50" charset="-128"/>
                <a:ea typeface="Meiryo UI" panose="020B0604030504040204" pitchFamily="50" charset="-128"/>
              </a:rPr>
              <a:t>ひとつの</a:t>
            </a:r>
            <a:r>
              <a:rPr lang="ja-JP" altLang="en-US" sz="1200" b="1" dirty="0">
                <a:solidFill>
                  <a:schemeClr val="accent1"/>
                </a:solidFill>
                <a:latin typeface="Meiryo UI" panose="020B0604030504040204" pitchFamily="50" charset="-128"/>
                <a:ea typeface="Meiryo UI" panose="020B0604030504040204" pitchFamily="50" charset="-128"/>
              </a:rPr>
              <a:t>積重ね</a:t>
            </a:r>
            <a:endParaRPr lang="ja-JP" altLang="en-US" sz="1200" b="1" dirty="0">
              <a:solidFill>
                <a:schemeClr val="accent1"/>
              </a:solidFill>
              <a:latin typeface="Meiryo UI" panose="020B0604030504040204" pitchFamily="50" charset="-128"/>
              <a:ea typeface="Meiryo UI" panose="020B0604030504040204" pitchFamily="50" charset="-128"/>
            </a:endParaRPr>
          </a:p>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つなぐ心</a:t>
            </a:r>
          </a:p>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紡ぐ</a:t>
            </a:r>
            <a:r>
              <a:rPr lang="ja-JP" altLang="en-US" sz="1200" b="1" dirty="0">
                <a:solidFill>
                  <a:schemeClr val="accent1"/>
                </a:solidFill>
                <a:latin typeface="Meiryo UI" panose="020B0604030504040204" pitchFamily="50" charset="-128"/>
                <a:ea typeface="Meiryo UI" panose="020B0604030504040204" pitchFamily="50" charset="-128"/>
              </a:rPr>
              <a:t>心</a:t>
            </a:r>
            <a:endParaRPr lang="en-US" altLang="ja-JP" sz="1200" b="1" dirty="0">
              <a:solidFill>
                <a:schemeClr val="accent1"/>
              </a:solidFill>
              <a:latin typeface="Meiryo UI" panose="020B0604030504040204" pitchFamily="50" charset="-128"/>
              <a:ea typeface="Meiryo UI" panose="020B0604030504040204" pitchFamily="50" charset="-128"/>
            </a:endParaRPr>
          </a:p>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明日の</a:t>
            </a:r>
            <a:r>
              <a:rPr lang="ja-JP" altLang="en-US" sz="1200" b="1" dirty="0">
                <a:solidFill>
                  <a:schemeClr val="accent1"/>
                </a:solidFill>
                <a:latin typeface="Meiryo UI" panose="020B0604030504040204" pitchFamily="50" charset="-128"/>
                <a:ea typeface="Meiryo UI" panose="020B0604030504040204" pitchFamily="50" charset="-128"/>
              </a:rPr>
              <a:t>希望</a:t>
            </a:r>
            <a:endParaRPr lang="en-US" altLang="ja-JP" sz="1200" b="1" dirty="0">
              <a:solidFill>
                <a:schemeClr val="accent1"/>
              </a:solidFill>
              <a:latin typeface="Meiryo UI" panose="020B0604030504040204" pitchFamily="50" charset="-128"/>
              <a:ea typeface="Meiryo UI" panose="020B0604030504040204" pitchFamily="50" charset="-128"/>
            </a:endParaRPr>
          </a:p>
        </p:txBody>
      </p:sp>
      <p:sp>
        <p:nvSpPr>
          <p:cNvPr id="33" name="テキスト ボックス 32"/>
          <p:cNvSpPr txBox="1"/>
          <p:nvPr/>
        </p:nvSpPr>
        <p:spPr>
          <a:xfrm>
            <a:off x="234950" y="5435600"/>
            <a:ext cx="2212975" cy="1030288"/>
          </a:xfrm>
          <a:prstGeom prst="rect">
            <a:avLst/>
          </a:prstGeom>
          <a:solidFill>
            <a:schemeClr val="bg1"/>
          </a:solidFill>
          <a:ln w="12700">
            <a:solidFill>
              <a:schemeClr val="tx2">
                <a:lumMod val="75000"/>
              </a:schemeClr>
            </a:solidFill>
          </a:ln>
          <a:effectLst>
            <a:outerShdw blurRad="50800" dist="38100" dir="2700000" algn="tl" rotWithShape="0">
              <a:prstClr val="black">
                <a:alpha val="40000"/>
              </a:prstClr>
            </a:outerShdw>
          </a:effectLst>
        </p:spPr>
        <p:txBody>
          <a:bodyPr anchor="ctr"/>
          <a:lstStyle/>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自分の平和を形に</a:t>
            </a:r>
            <a:endParaRPr lang="en-US" altLang="ja-JP" sz="1200" b="1" dirty="0">
              <a:solidFill>
                <a:schemeClr val="accent1"/>
              </a:solidFill>
              <a:latin typeface="Meiryo UI" panose="020B0604030504040204" pitchFamily="50" charset="-128"/>
              <a:ea typeface="Meiryo UI" panose="020B0604030504040204" pitchFamily="50" charset="-128"/>
            </a:endParaRPr>
          </a:p>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平和</a:t>
            </a:r>
            <a:r>
              <a:rPr lang="ja-JP" altLang="en-US" sz="1200" b="1" dirty="0">
                <a:solidFill>
                  <a:schemeClr val="accent1"/>
                </a:solidFill>
                <a:latin typeface="Meiryo UI" panose="020B0604030504040204" pitchFamily="50" charset="-128"/>
                <a:ea typeface="Meiryo UI" panose="020B0604030504040204" pitchFamily="50" charset="-128"/>
              </a:rPr>
              <a:t>を求めて今日も</a:t>
            </a:r>
            <a:r>
              <a:rPr lang="ja-JP" altLang="en-US" sz="1200" b="1" dirty="0">
                <a:solidFill>
                  <a:schemeClr val="accent1"/>
                </a:solidFill>
                <a:latin typeface="Meiryo UI" panose="020B0604030504040204" pitchFamily="50" charset="-128"/>
                <a:ea typeface="Meiryo UI" panose="020B0604030504040204" pitchFamily="50" charset="-128"/>
              </a:rPr>
              <a:t>旅立つ</a:t>
            </a:r>
            <a:endParaRPr lang="en-US" altLang="ja-JP" sz="1200" b="1" dirty="0">
              <a:solidFill>
                <a:schemeClr val="accent1"/>
              </a:solidFill>
              <a:latin typeface="Meiryo UI" panose="020B0604030504040204" pitchFamily="50" charset="-128"/>
              <a:ea typeface="Meiryo UI" panose="020B0604030504040204" pitchFamily="50" charset="-128"/>
            </a:endParaRPr>
          </a:p>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平和の願いを</a:t>
            </a:r>
            <a:r>
              <a:rPr lang="ja-JP" altLang="en-US" sz="1200" b="1" dirty="0">
                <a:solidFill>
                  <a:schemeClr val="accent1"/>
                </a:solidFill>
                <a:latin typeface="Meiryo UI" panose="020B0604030504040204" pitchFamily="50" charset="-128"/>
                <a:ea typeface="Meiryo UI" panose="020B0604030504040204" pitchFamily="50" charset="-128"/>
              </a:rPr>
              <a:t>届ける</a:t>
            </a:r>
            <a:r>
              <a:rPr lang="en-US" altLang="ja-JP" sz="1200" b="1" dirty="0">
                <a:solidFill>
                  <a:schemeClr val="accent1"/>
                </a:solidFill>
                <a:latin typeface="Meiryo UI" panose="020B0604030504040204" pitchFamily="50" charset="-128"/>
                <a:ea typeface="Meiryo UI" panose="020B0604030504040204" pitchFamily="50" charset="-128"/>
              </a:rPr>
              <a:t>/</a:t>
            </a:r>
            <a:r>
              <a:rPr lang="ja-JP" altLang="en-US" sz="1200" b="1" dirty="0">
                <a:solidFill>
                  <a:schemeClr val="accent1"/>
                </a:solidFill>
                <a:latin typeface="Meiryo UI" panose="020B0604030504040204" pitchFamily="50" charset="-128"/>
                <a:ea typeface="Meiryo UI" panose="020B0604030504040204" pitchFamily="50" charset="-128"/>
              </a:rPr>
              <a:t>祈る</a:t>
            </a:r>
            <a:endParaRPr lang="ja-JP" altLang="en-US" sz="1200" b="1" dirty="0">
              <a:solidFill>
                <a:schemeClr val="accent1"/>
              </a:solidFill>
              <a:latin typeface="Meiryo UI" panose="020B0604030504040204" pitchFamily="50" charset="-128"/>
              <a:ea typeface="Meiryo UI" panose="020B0604030504040204" pitchFamily="50" charset="-128"/>
            </a:endParaRPr>
          </a:p>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このまま</a:t>
            </a:r>
            <a:r>
              <a:rPr lang="ja-JP" altLang="en-US" sz="1200" b="1" dirty="0">
                <a:solidFill>
                  <a:schemeClr val="accent1"/>
                </a:solidFill>
                <a:latin typeface="Meiryo UI" panose="020B0604030504040204" pitchFamily="50" charset="-128"/>
                <a:ea typeface="Meiryo UI" panose="020B0604030504040204" pitchFamily="50" charset="-128"/>
              </a:rPr>
              <a:t>永遠</a:t>
            </a:r>
            <a:r>
              <a:rPr lang="ja-JP" altLang="en-US" sz="1200" b="1" dirty="0">
                <a:solidFill>
                  <a:schemeClr val="accent1"/>
                </a:solidFill>
                <a:latin typeface="Meiryo UI" panose="020B0604030504040204" pitchFamily="50" charset="-128"/>
                <a:ea typeface="Meiryo UI" panose="020B0604030504040204" pitchFamily="50" charset="-128"/>
              </a:rPr>
              <a:t>に夕凪を</a:t>
            </a:r>
            <a:endParaRPr lang="en-US" altLang="ja-JP" sz="1200" b="1" dirty="0">
              <a:solidFill>
                <a:schemeClr val="accent1"/>
              </a:solidFill>
              <a:latin typeface="Meiryo UI" panose="020B0604030504040204" pitchFamily="50" charset="-128"/>
              <a:ea typeface="Meiryo UI" panose="020B0604030504040204" pitchFamily="50" charset="-128"/>
            </a:endParaRPr>
          </a:p>
          <a:p>
            <a:pPr marL="171450" indent="-171450" fontAlgn="auto">
              <a:spcBef>
                <a:spcPts val="0"/>
              </a:spcBef>
              <a:spcAft>
                <a:spcPts val="0"/>
              </a:spcAft>
              <a:buFont typeface="Wingdings" panose="05000000000000000000" pitchFamily="2" charset="2"/>
              <a:buChar char="l"/>
              <a:defRPr/>
            </a:pPr>
            <a:r>
              <a:rPr lang="ja-JP" altLang="en-US" sz="1200" b="1" dirty="0">
                <a:solidFill>
                  <a:schemeClr val="accent1"/>
                </a:solidFill>
                <a:latin typeface="Meiryo UI" panose="020B0604030504040204" pitchFamily="50" charset="-128"/>
                <a:ea typeface="Meiryo UI" panose="020B0604030504040204" pitchFamily="50" charset="-128"/>
              </a:rPr>
              <a:t>伝える</a:t>
            </a:r>
            <a:r>
              <a:rPr lang="en-US" altLang="ja-JP" sz="1200" b="1" dirty="0">
                <a:solidFill>
                  <a:schemeClr val="accent1"/>
                </a:solidFill>
                <a:latin typeface="Meiryo UI" panose="020B0604030504040204" pitchFamily="50" charset="-128"/>
                <a:ea typeface="Meiryo UI" panose="020B0604030504040204" pitchFamily="50" charset="-128"/>
              </a:rPr>
              <a:t>/</a:t>
            </a:r>
            <a:r>
              <a:rPr lang="ja-JP" altLang="en-US" sz="1200" b="1" dirty="0">
                <a:solidFill>
                  <a:schemeClr val="accent1"/>
                </a:solidFill>
                <a:latin typeface="Meiryo UI" panose="020B0604030504040204" pitchFamily="50" charset="-128"/>
                <a:ea typeface="Meiryo UI" panose="020B0604030504040204" pitchFamily="50" charset="-128"/>
              </a:rPr>
              <a:t>伝わる</a:t>
            </a:r>
            <a:endParaRPr lang="en-US" altLang="ja-JP" sz="1200" b="1" dirty="0">
              <a:solidFill>
                <a:schemeClr val="accent1"/>
              </a:solidFill>
              <a:latin typeface="Meiryo UI" panose="020B0604030504040204" pitchFamily="50" charset="-128"/>
              <a:ea typeface="Meiryo UI" panose="020B0604030504040204" pitchFamily="50" charset="-128"/>
            </a:endParaRPr>
          </a:p>
        </p:txBody>
      </p:sp>
      <p:sp>
        <p:nvSpPr>
          <p:cNvPr id="11" name="円/楕円 10"/>
          <p:cNvSpPr/>
          <p:nvPr/>
        </p:nvSpPr>
        <p:spPr>
          <a:xfrm>
            <a:off x="3024188" y="2849563"/>
            <a:ext cx="719137" cy="396875"/>
          </a:xfrm>
          <a:prstGeom prst="ellipse">
            <a:avLst/>
          </a:prstGeom>
          <a:solidFill>
            <a:schemeClr val="bg1">
              <a:lumMod val="9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2400" b="1" dirty="0">
                <a:solidFill>
                  <a:srgbClr val="FF0000"/>
                </a:solidFill>
                <a:latin typeface="Meiryo UI" panose="020B0604030504040204" pitchFamily="50" charset="-128"/>
                <a:ea typeface="Meiryo UI" panose="020B0604030504040204" pitchFamily="50" charset="-128"/>
              </a:rPr>
              <a:t>笑</a:t>
            </a:r>
            <a:endParaRPr lang="ja-JP" altLang="en-US" sz="2400" b="1" dirty="0">
              <a:solidFill>
                <a:srgbClr val="FF0000"/>
              </a:solidFill>
              <a:latin typeface="Meiryo UI" panose="020B0604030504040204" pitchFamily="50" charset="-128"/>
              <a:ea typeface="Meiryo UI" panose="020B0604030504040204" pitchFamily="50" charset="-128"/>
            </a:endParaRPr>
          </a:p>
        </p:txBody>
      </p:sp>
      <p:sp>
        <p:nvSpPr>
          <p:cNvPr id="39" name="円/楕円 38"/>
          <p:cNvSpPr/>
          <p:nvPr/>
        </p:nvSpPr>
        <p:spPr>
          <a:xfrm>
            <a:off x="4173538" y="1973263"/>
            <a:ext cx="720725" cy="360362"/>
          </a:xfrm>
          <a:prstGeom prst="ellipse">
            <a:avLst/>
          </a:prstGeom>
          <a:solidFill>
            <a:schemeClr val="bg1">
              <a:lumMod val="9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2400" b="1" dirty="0">
                <a:solidFill>
                  <a:srgbClr val="FF0000"/>
                </a:solidFill>
                <a:latin typeface="Meiryo UI" panose="020B0604030504040204" pitchFamily="50" charset="-128"/>
                <a:ea typeface="Meiryo UI" panose="020B0604030504040204" pitchFamily="50" charset="-128"/>
              </a:rPr>
              <a:t>風</a:t>
            </a:r>
            <a:endParaRPr lang="ja-JP" altLang="en-US" sz="2400" b="1" dirty="0">
              <a:solidFill>
                <a:srgbClr val="FF0000"/>
              </a:solidFill>
              <a:latin typeface="Meiryo UI" panose="020B0604030504040204" pitchFamily="50" charset="-128"/>
              <a:ea typeface="Meiryo UI" panose="020B0604030504040204" pitchFamily="50" charset="-128"/>
            </a:endParaRPr>
          </a:p>
        </p:txBody>
      </p:sp>
      <p:sp>
        <p:nvSpPr>
          <p:cNvPr id="41" name="円/楕円 40"/>
          <p:cNvSpPr/>
          <p:nvPr/>
        </p:nvSpPr>
        <p:spPr>
          <a:xfrm>
            <a:off x="5146675" y="2881313"/>
            <a:ext cx="719138" cy="360362"/>
          </a:xfrm>
          <a:prstGeom prst="ellipse">
            <a:avLst/>
          </a:prstGeom>
          <a:solidFill>
            <a:schemeClr val="bg1">
              <a:lumMod val="9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2400" b="1" dirty="0">
                <a:solidFill>
                  <a:srgbClr val="FF0000"/>
                </a:solidFill>
                <a:latin typeface="Meiryo UI" panose="020B0604030504040204" pitchFamily="50" charset="-128"/>
                <a:ea typeface="Meiryo UI" panose="020B0604030504040204" pitchFamily="50" charset="-128"/>
              </a:rPr>
              <a:t>愛</a:t>
            </a:r>
            <a:endParaRPr lang="ja-JP" altLang="en-US" sz="2400" b="1" dirty="0">
              <a:solidFill>
                <a:srgbClr val="FF0000"/>
              </a:solidFill>
              <a:latin typeface="Meiryo UI" panose="020B0604030504040204" pitchFamily="50" charset="-128"/>
              <a:ea typeface="Meiryo UI" panose="020B0604030504040204" pitchFamily="50" charset="-128"/>
            </a:endParaRPr>
          </a:p>
        </p:txBody>
      </p:sp>
      <p:sp>
        <p:nvSpPr>
          <p:cNvPr id="2" name="下矢印 1"/>
          <p:cNvSpPr/>
          <p:nvPr/>
        </p:nvSpPr>
        <p:spPr>
          <a:xfrm>
            <a:off x="4071938" y="5199063"/>
            <a:ext cx="1008062" cy="244475"/>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4" name="テキスト ボックス 23"/>
          <p:cNvSpPr txBox="1"/>
          <p:nvPr/>
        </p:nvSpPr>
        <p:spPr>
          <a:xfrm>
            <a:off x="153988" y="652463"/>
            <a:ext cx="3098800" cy="693737"/>
          </a:xfrm>
          <a:prstGeom prst="rect">
            <a:avLst/>
          </a:prstGeom>
          <a:noFill/>
        </p:spPr>
        <p:txBody>
          <a:bodyPr>
            <a:spAutoFit/>
          </a:bodyPr>
          <a:lstStyle/>
          <a:p>
            <a:pPr fontAlgn="auto">
              <a:spcBef>
                <a:spcPts val="0"/>
              </a:spcBef>
              <a:spcAft>
                <a:spcPts val="0"/>
              </a:spcAft>
              <a:defRPr/>
            </a:pPr>
            <a:r>
              <a:rPr lang="ja-JP" altLang="en-US" sz="1300" dirty="0">
                <a:solidFill>
                  <a:schemeClr val="tx1">
                    <a:lumMod val="85000"/>
                    <a:lumOff val="15000"/>
                  </a:schemeClr>
                </a:solidFill>
                <a:latin typeface="Meiryo UI" panose="020B0604030504040204" pitchFamily="50" charset="-128"/>
                <a:ea typeface="Meiryo UI" panose="020B0604030504040204" pitchFamily="50" charset="-128"/>
              </a:rPr>
              <a:t>皆様からいただいたご意見やメッセージを大切にして、これからのピースメッセージ展を、さらに良いものにしたいと考えております。</a:t>
            </a:r>
            <a:endParaRPr lang="ja-JP" altLang="en-US" sz="1300" dirty="0">
              <a:solidFill>
                <a:schemeClr val="tx1">
                  <a:lumMod val="85000"/>
                  <a:lumOff val="15000"/>
                </a:schemeClr>
              </a:solidFill>
              <a:latin typeface="Meiryo UI" panose="020B0604030504040204" pitchFamily="50" charset="-128"/>
              <a:ea typeface="Meiryo UI" panose="020B0604030504040204" pitchFamily="50" charset="-128"/>
            </a:endParaRPr>
          </a:p>
        </p:txBody>
      </p:sp>
      <p:pic>
        <p:nvPicPr>
          <p:cNvPr id="36888" name="Picture 5"/>
          <p:cNvPicPr>
            <a:picLocks noChangeAspect="1" noChangeArrowheads="1"/>
          </p:cNvPicPr>
          <p:nvPr/>
        </p:nvPicPr>
        <p:blipFill>
          <a:blip r:embed="rId3"/>
          <a:srcRect/>
          <a:stretch>
            <a:fillRect/>
          </a:stretch>
        </p:blipFill>
        <p:spPr bwMode="auto">
          <a:xfrm>
            <a:off x="7872413" y="492125"/>
            <a:ext cx="865187" cy="573088"/>
          </a:xfrm>
          <a:prstGeom prst="rect">
            <a:avLst/>
          </a:prstGeom>
          <a:noFill/>
          <a:ln w="9525">
            <a:noFill/>
            <a:miter lim="800000"/>
            <a:headEnd/>
            <a:tailEnd/>
          </a:ln>
        </p:spPr>
      </p:pic>
      <p:sp>
        <p:nvSpPr>
          <p:cNvPr id="36889" name="テキスト ボックス 2"/>
          <p:cNvSpPr txBox="1">
            <a:spLocks noChangeArrowheads="1"/>
          </p:cNvSpPr>
          <p:nvPr/>
        </p:nvSpPr>
        <p:spPr bwMode="auto">
          <a:xfrm>
            <a:off x="7669213" y="1073150"/>
            <a:ext cx="1298575" cy="830263"/>
          </a:xfrm>
          <a:prstGeom prst="rect">
            <a:avLst/>
          </a:prstGeom>
          <a:noFill/>
          <a:ln w="9525">
            <a:noFill/>
            <a:miter lim="800000"/>
            <a:headEnd/>
            <a:tailEnd/>
          </a:ln>
        </p:spPr>
        <p:txBody>
          <a:bodyPr>
            <a:spAutoFit/>
          </a:bodyPr>
          <a:lstStyle/>
          <a:p>
            <a:r>
              <a:rPr lang="ja-JP" altLang="en-US" sz="1200" b="1">
                <a:latin typeface="Meiryo UI" pitchFamily="50" charset="-128"/>
                <a:ea typeface="Meiryo UI" pitchFamily="50" charset="-128"/>
              </a:rPr>
              <a:t>東京オリンピック</a:t>
            </a:r>
            <a:endParaRPr lang="en-US" altLang="ja-JP" sz="1200" b="1">
              <a:latin typeface="Meiryo UI" pitchFamily="50" charset="-128"/>
              <a:ea typeface="Meiryo UI" pitchFamily="50" charset="-128"/>
            </a:endParaRPr>
          </a:p>
          <a:p>
            <a:r>
              <a:rPr lang="ja-JP" altLang="en-US" sz="1200">
                <a:latin typeface="Meiryo UI" pitchFamily="50" charset="-128"/>
                <a:ea typeface="Meiryo UI" pitchFamily="50" charset="-128"/>
              </a:rPr>
              <a:t>「平和と調和という精神を未来へリレーする大会に」</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タイトル 1"/>
          <p:cNvSpPr>
            <a:spLocks noGrp="1"/>
          </p:cNvSpPr>
          <p:nvPr>
            <p:ph type="title"/>
          </p:nvPr>
        </p:nvSpPr>
        <p:spPr>
          <a:xfrm>
            <a:off x="0" y="0"/>
            <a:ext cx="9144000" cy="476250"/>
          </a:xfrm>
        </p:spPr>
        <p:txBody>
          <a:bodyPr/>
          <a:lstStyle/>
          <a:p>
            <a:pPr algn="r"/>
            <a:r>
              <a:rPr lang="ja-JP" altLang="en-US" sz="2000" smtClean="0">
                <a:latin typeface="Meiryo UI" pitchFamily="50" charset="-128"/>
                <a:ea typeface="Meiryo UI" pitchFamily="50" charset="-128"/>
              </a:rPr>
              <a:t>第</a:t>
            </a:r>
            <a:r>
              <a:rPr lang="en-US" altLang="ja-JP" sz="2000" smtClean="0">
                <a:latin typeface="Meiryo UI" pitchFamily="50" charset="-128"/>
                <a:ea typeface="Meiryo UI" pitchFamily="50" charset="-128"/>
              </a:rPr>
              <a:t>1</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2015</a:t>
            </a:r>
            <a:r>
              <a:rPr lang="ja-JP" altLang="en-US" sz="2000" smtClean="0">
                <a:latin typeface="Meiryo UI" pitchFamily="50" charset="-128"/>
                <a:ea typeface="Meiryo UI" pitchFamily="50" charset="-128"/>
              </a:rPr>
              <a:t>年）～第</a:t>
            </a:r>
            <a:r>
              <a:rPr lang="en-US" altLang="ja-JP" sz="2000" smtClean="0">
                <a:latin typeface="Meiryo UI" pitchFamily="50" charset="-128"/>
                <a:ea typeface="Meiryo UI" pitchFamily="50" charset="-128"/>
              </a:rPr>
              <a:t>5</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2019</a:t>
            </a:r>
            <a:r>
              <a:rPr lang="ja-JP" altLang="en-US" sz="2000" smtClean="0">
                <a:latin typeface="Meiryo UI" pitchFamily="50" charset="-128"/>
                <a:ea typeface="Meiryo UI" pitchFamily="50" charset="-128"/>
              </a:rPr>
              <a:t>年）</a:t>
            </a:r>
          </a:p>
        </p:txBody>
      </p:sp>
      <p:sp>
        <p:nvSpPr>
          <p:cNvPr id="3" name="コンテンツ プレースホルダー 2"/>
          <p:cNvSpPr>
            <a:spLocks noGrp="1"/>
          </p:cNvSpPr>
          <p:nvPr>
            <p:ph idx="1"/>
          </p:nvPr>
        </p:nvSpPr>
        <p:spPr>
          <a:xfrm>
            <a:off x="323850" y="622300"/>
            <a:ext cx="4608513" cy="360363"/>
          </a:xfrm>
        </p:spPr>
        <p:txBody>
          <a:bodyPr rtlCol="0">
            <a:noAutofit/>
          </a:bodyPr>
          <a:lstStyle/>
          <a:p>
            <a:pPr marL="0" indent="0" fontAlgn="auto">
              <a:spcAft>
                <a:spcPts val="0"/>
              </a:spcAft>
              <a:buFont typeface="Arial" panose="020B0604020202020204" pitchFamily="34" charset="0"/>
              <a:buNone/>
              <a:defRPr/>
            </a:pPr>
            <a:r>
              <a:rPr lang="en-US" altLang="ja-JP" sz="1800" b="1" dirty="0" smtClean="0">
                <a:solidFill>
                  <a:schemeClr val="tx1">
                    <a:lumMod val="75000"/>
                    <a:lumOff val="25000"/>
                  </a:schemeClr>
                </a:solidFill>
                <a:latin typeface="Meiryo UI" panose="020B0604030504040204" pitchFamily="50" charset="-128"/>
                <a:ea typeface="Meiryo UI" panose="020B0604030504040204" pitchFamily="50" charset="-128"/>
              </a:rPr>
              <a:t>1.</a:t>
            </a:r>
            <a:r>
              <a:rPr lang="ja-JP" altLang="en-US" sz="1800" b="1" dirty="0" smtClean="0">
                <a:solidFill>
                  <a:schemeClr val="tx1">
                    <a:lumMod val="75000"/>
                    <a:lumOff val="25000"/>
                  </a:schemeClr>
                </a:solidFill>
                <a:latin typeface="Meiryo UI" panose="020B0604030504040204" pitchFamily="50" charset="-128"/>
                <a:ea typeface="Meiryo UI" panose="020B0604030504040204" pitchFamily="50" charset="-128"/>
              </a:rPr>
              <a:t>沖縄県の方からのメッセージ</a:t>
            </a:r>
            <a:endParaRPr lang="en-US" altLang="ja-JP" sz="18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430213" y="1858963"/>
            <a:ext cx="4646612" cy="833437"/>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2012</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年に講演をしていただき、その際に語られたメッセージの記録と贈呈</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された</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「命</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どぅ</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宝＝命こそ宝」と揮毫された絵本「ひめゆり」を毎回展示させていただいています。</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コンテンツ プレースホルダー 2"/>
          <p:cNvSpPr txBox="1">
            <a:spLocks/>
          </p:cNvSpPr>
          <p:nvPr/>
        </p:nvSpPr>
        <p:spPr>
          <a:xfrm>
            <a:off x="250825" y="1055688"/>
            <a:ext cx="3816350" cy="36036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rPr>
              <a:t>1</a:t>
            </a: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）ひめゆり平和祈念資料館</a:t>
            </a:r>
            <a:endPar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9" name="コンテンツ プレースホルダー 2"/>
          <p:cNvSpPr txBox="1">
            <a:spLocks/>
          </p:cNvSpPr>
          <p:nvPr/>
        </p:nvSpPr>
        <p:spPr>
          <a:xfrm>
            <a:off x="420688" y="1404938"/>
            <a:ext cx="4656137" cy="43656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fontAlgn="auto">
              <a:spcAft>
                <a:spcPts val="0"/>
              </a:spcAft>
              <a:buFont typeface="Wingdings" panose="05000000000000000000" pitchFamily="2" charset="2"/>
              <a:buChar char="p"/>
              <a:defRPr/>
            </a:pPr>
            <a:r>
              <a:rPr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宮城喜久子様（元副館長）</a:t>
            </a:r>
            <a:endParaRPr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0" name="右矢印 9"/>
          <p:cNvSpPr/>
          <p:nvPr/>
        </p:nvSpPr>
        <p:spPr>
          <a:xfrm>
            <a:off x="5157788" y="1979613"/>
            <a:ext cx="360362" cy="593725"/>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1" name="角丸四角形 10"/>
          <p:cNvSpPr/>
          <p:nvPr/>
        </p:nvSpPr>
        <p:spPr>
          <a:xfrm>
            <a:off x="5572125" y="1689100"/>
            <a:ext cx="3235325" cy="1173163"/>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■命どぅ</a:t>
            </a:r>
            <a:r>
              <a:rPr lang="ja-JP" altLang="en-US" sz="1400" b="1" dirty="0">
                <a:solidFill>
                  <a:schemeClr val="accent1"/>
                </a:solidFill>
                <a:latin typeface="Meiryo UI" panose="020B0604030504040204" pitchFamily="50" charset="-128"/>
                <a:ea typeface="Meiryo UI" panose="020B0604030504040204" pitchFamily="50" charset="-128"/>
              </a:rPr>
              <a:t>宝</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■平和</a:t>
            </a:r>
            <a:r>
              <a:rPr lang="ja-JP" altLang="en-US" sz="1400" b="1" dirty="0">
                <a:solidFill>
                  <a:schemeClr val="accent1"/>
                </a:solidFill>
                <a:latin typeface="Meiryo UI" panose="020B0604030504040204" pitchFamily="50" charset="-128"/>
                <a:ea typeface="Meiryo UI" panose="020B0604030504040204" pitchFamily="50" charset="-128"/>
              </a:rPr>
              <a:t>なし</a:t>
            </a:r>
            <a:r>
              <a:rPr lang="ja-JP" altLang="en-US" sz="1400" b="1" dirty="0">
                <a:solidFill>
                  <a:schemeClr val="accent1"/>
                </a:solidFill>
                <a:latin typeface="Meiryo UI" panose="020B0604030504040204" pitchFamily="50" charset="-128"/>
                <a:ea typeface="Meiryo UI" panose="020B0604030504040204" pitchFamily="50" charset="-128"/>
              </a:rPr>
              <a:t>で生きることはできない</a:t>
            </a:r>
            <a:endParaRPr lang="ja-JP" altLang="en-US"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■平和</a:t>
            </a:r>
            <a:r>
              <a:rPr lang="ja-JP" altLang="en-US" sz="1400" b="1" dirty="0">
                <a:solidFill>
                  <a:schemeClr val="accent1"/>
                </a:solidFill>
                <a:latin typeface="Meiryo UI" panose="020B0604030504040204" pitchFamily="50" charset="-128"/>
                <a:ea typeface="Meiryo UI" panose="020B0604030504040204" pitchFamily="50" charset="-128"/>
              </a:rPr>
              <a:t>を守る</a:t>
            </a:r>
            <a:r>
              <a:rPr lang="ja-JP" altLang="en-US" sz="1400" b="1" dirty="0">
                <a:solidFill>
                  <a:schemeClr val="accent1"/>
                </a:solidFill>
                <a:latin typeface="Meiryo UI" panose="020B0604030504040204" pitchFamily="50" charset="-128"/>
                <a:ea typeface="Meiryo UI" panose="020B0604030504040204" pitchFamily="50" charset="-128"/>
              </a:rPr>
              <a:t>勇気</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a:t>
            </a:r>
            <a:r>
              <a:rPr lang="ja-JP" altLang="en-US" sz="1400" b="1" dirty="0">
                <a:solidFill>
                  <a:schemeClr val="accent1"/>
                </a:solidFill>
                <a:latin typeface="Meiryo UI" panose="020B0604030504040204" pitchFamily="50" charset="-128"/>
                <a:ea typeface="Meiryo UI" panose="020B0604030504040204" pitchFamily="50" charset="-128"/>
              </a:rPr>
              <a:t>永遠</a:t>
            </a:r>
            <a:r>
              <a:rPr lang="ja-JP" altLang="en-US" sz="1400" b="1" dirty="0">
                <a:solidFill>
                  <a:schemeClr val="accent1"/>
                </a:solidFill>
                <a:latin typeface="Meiryo UI" panose="020B0604030504040204" pitchFamily="50" charset="-128"/>
                <a:ea typeface="Meiryo UI" panose="020B0604030504040204" pitchFamily="50" charset="-128"/>
              </a:rPr>
              <a:t>に世界平和を</a:t>
            </a:r>
            <a:r>
              <a:rPr lang="ja-JP" altLang="en-US" sz="1400" b="1" dirty="0">
                <a:solidFill>
                  <a:schemeClr val="accent1"/>
                </a:solidFill>
                <a:latin typeface="Meiryo UI" panose="020B0604030504040204" pitchFamily="50" charset="-128"/>
                <a:ea typeface="Meiryo UI" panose="020B0604030504040204" pitchFamily="50" charset="-128"/>
              </a:rPr>
              <a:t>訴え続ける</a:t>
            </a:r>
            <a:endParaRPr lang="en-US" altLang="ja-JP" sz="1400" b="1" dirty="0">
              <a:solidFill>
                <a:schemeClr val="accent1"/>
              </a:solidFill>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450850" y="3384550"/>
            <a:ext cx="4646613" cy="1514475"/>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私たちは戦争で多くのお友だちを失いました。みんな未来にたくさんの夢や希望をもっていました。みんな死にたくはなかったんです。命はなによりの宝です。失ったら二度と戻ってはきません。大切な命を奪う戦争を二度と起こさないよう、みんなの心と力を合わせましょう。戦争は人災です。みんなの力で止めることができるのです。平和は優しい心から生まれます。お友だちに優しく、周りの人にもやさしくしましょう。それが平和の第一歩なのです</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コンテンツ プレースホルダー 2"/>
          <p:cNvSpPr txBox="1">
            <a:spLocks/>
          </p:cNvSpPr>
          <p:nvPr/>
        </p:nvSpPr>
        <p:spPr>
          <a:xfrm>
            <a:off x="441325" y="3001963"/>
            <a:ext cx="4491038" cy="36036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fontAlgn="auto">
              <a:spcAft>
                <a:spcPts val="0"/>
              </a:spcAft>
              <a:buFont typeface="Wingdings" panose="05000000000000000000" pitchFamily="2" charset="2"/>
              <a:buChar char="p"/>
              <a:defRPr/>
            </a:pPr>
            <a:r>
              <a:rPr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島袋淑子様（元館長）</a:t>
            </a:r>
            <a:endParaRPr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endParaRPr>
          </a:p>
          <a:p>
            <a:pPr fontAlgn="auto">
              <a:spcAft>
                <a:spcPts val="0"/>
              </a:spcAft>
              <a:buFont typeface="Wingdings" panose="05000000000000000000" pitchFamily="2" charset="2"/>
              <a:buChar char="p"/>
              <a:defRPr/>
            </a:pPr>
            <a:endParaRPr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4" name="右矢印 13"/>
          <p:cNvSpPr/>
          <p:nvPr/>
        </p:nvSpPr>
        <p:spPr>
          <a:xfrm>
            <a:off x="5159375" y="3844925"/>
            <a:ext cx="358775" cy="593725"/>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5" name="角丸四角形 14"/>
          <p:cNvSpPr/>
          <p:nvPr/>
        </p:nvSpPr>
        <p:spPr>
          <a:xfrm>
            <a:off x="5599113" y="3575050"/>
            <a:ext cx="3302000" cy="1133475"/>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a:t>
            </a:r>
            <a:r>
              <a:rPr lang="ja-JP" altLang="en-US" sz="1400" b="1" dirty="0">
                <a:solidFill>
                  <a:schemeClr val="accent1"/>
                </a:solidFill>
                <a:latin typeface="Meiryo UI" panose="020B0604030504040204" pitchFamily="50" charset="-128"/>
                <a:ea typeface="Meiryo UI" panose="020B0604030504040204" pitchFamily="50" charset="-128"/>
              </a:rPr>
              <a:t>命の大切さを知る</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■命を奪う戦争を絶対に起こさない</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■平和は優しさから</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■周りの人たちに優しく接する</a:t>
            </a:r>
            <a:endParaRPr lang="ja-JP" altLang="en-US" sz="1400" b="1" dirty="0">
              <a:solidFill>
                <a:schemeClr val="accent1"/>
              </a:solidFill>
              <a:latin typeface="Meiryo UI" panose="020B0604030504040204" pitchFamily="50" charset="-128"/>
              <a:ea typeface="Meiryo UI" panose="020B0604030504040204" pitchFamily="50" charset="-128"/>
            </a:endParaRPr>
          </a:p>
        </p:txBody>
      </p:sp>
      <p:sp>
        <p:nvSpPr>
          <p:cNvPr id="16" name="テキスト ボックス 15"/>
          <p:cNvSpPr txBox="1"/>
          <p:nvPr/>
        </p:nvSpPr>
        <p:spPr>
          <a:xfrm>
            <a:off x="511175" y="5683250"/>
            <a:ext cx="4646613" cy="534988"/>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cs typeface="Meiryo UI" panose="020B0604030504040204" pitchFamily="50" charset="-128"/>
              </a:rPr>
              <a:t>ひめゆりの思いは、私たち戦後世代が受け継ぎます</a:t>
            </a:r>
            <a:r>
              <a:rPr lang="ja-JP" altLang="en-US" sz="1200" dirty="0">
                <a:solidFill>
                  <a:schemeClr val="tx1">
                    <a:lumMod val="75000"/>
                    <a:lumOff val="25000"/>
                  </a:schemeClr>
                </a:solidFill>
                <a:latin typeface="BIZ UDPゴシック" panose="020B0400000000000000" pitchFamily="50" charset="-128"/>
                <a:ea typeface="BIZ UDPゴシック" panose="020B0400000000000000" pitchFamily="50" charset="-128"/>
                <a:cs typeface="Meiryo UI" panose="020B0604030504040204" pitchFamily="50" charset="-128"/>
              </a:rPr>
              <a:t>。</a:t>
            </a:r>
            <a:endParaRPr lang="en-US" altLang="ja-JP" sz="1200" dirty="0">
              <a:solidFill>
                <a:schemeClr val="tx1">
                  <a:lumMod val="75000"/>
                  <a:lumOff val="25000"/>
                </a:schemeClr>
              </a:solidFill>
              <a:latin typeface="BIZ UDPゴシック" panose="020B0400000000000000" pitchFamily="50" charset="-128"/>
              <a:ea typeface="BIZ UDPゴシック" panose="020B0400000000000000" pitchFamily="50" charset="-128"/>
              <a:cs typeface="Meiryo UI" panose="020B0604030504040204" pitchFamily="50" charset="-128"/>
            </a:endParaRPr>
          </a:p>
        </p:txBody>
      </p:sp>
      <p:sp>
        <p:nvSpPr>
          <p:cNvPr id="17" name="コンテンツ プレースホルダー 2"/>
          <p:cNvSpPr txBox="1">
            <a:spLocks/>
          </p:cNvSpPr>
          <p:nvPr/>
        </p:nvSpPr>
        <p:spPr>
          <a:xfrm>
            <a:off x="501650" y="5284788"/>
            <a:ext cx="4575175" cy="35877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fontAlgn="auto">
              <a:spcAft>
                <a:spcPts val="0"/>
              </a:spcAft>
              <a:buFont typeface="Wingdings" panose="05000000000000000000" pitchFamily="2" charset="2"/>
              <a:buChar char="p"/>
              <a:defRPr/>
            </a:pPr>
            <a:r>
              <a:rPr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普天間朝佳様（現館長）</a:t>
            </a:r>
            <a:endParaRPr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8" name="右矢印 17"/>
          <p:cNvSpPr/>
          <p:nvPr/>
        </p:nvSpPr>
        <p:spPr>
          <a:xfrm>
            <a:off x="5238750" y="5654675"/>
            <a:ext cx="360363" cy="593725"/>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9" name="角丸四角形 18"/>
          <p:cNvSpPr/>
          <p:nvPr/>
        </p:nvSpPr>
        <p:spPr>
          <a:xfrm>
            <a:off x="5686425" y="5618163"/>
            <a:ext cx="3214688" cy="66675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BIZ UDPゴシック" panose="020B0400000000000000" pitchFamily="50" charset="-128"/>
                <a:ea typeface="BIZ UDPゴシック" panose="020B0400000000000000" pitchFamily="50" charset="-128"/>
              </a:rPr>
              <a:t>■平和への思いを紡いでいく</a:t>
            </a:r>
            <a:endParaRPr lang="ja-JP" altLang="en-US" sz="1400" b="1" dirty="0">
              <a:solidFill>
                <a:schemeClr val="accent1"/>
              </a:solidFill>
              <a:latin typeface="BIZ UDPゴシック" panose="020B0400000000000000" pitchFamily="50" charset="-128"/>
              <a:ea typeface="BIZ UDPゴシック" panose="020B0400000000000000" pitchFamily="50"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458788" y="1600200"/>
            <a:ext cx="4645025" cy="760413"/>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平和な大地で生きる喜び</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反戦平和　沖縄</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命</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どぅ宝（ぬちどぅた</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から　＝命</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こそ宝</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コンテンツ プレースホルダー 2"/>
          <p:cNvSpPr txBox="1">
            <a:spLocks/>
          </p:cNvSpPr>
          <p:nvPr/>
        </p:nvSpPr>
        <p:spPr>
          <a:xfrm>
            <a:off x="242888" y="723900"/>
            <a:ext cx="3455987" cy="3603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rPr>
              <a:t>2</a:t>
            </a: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）沖縄県立博物館・美術館</a:t>
            </a:r>
            <a:endPar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9" name="コンテンツ プレースホルダー 2"/>
          <p:cNvSpPr txBox="1">
            <a:spLocks/>
          </p:cNvSpPr>
          <p:nvPr/>
        </p:nvSpPr>
        <p:spPr>
          <a:xfrm>
            <a:off x="447675" y="1168400"/>
            <a:ext cx="4656138" cy="35877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fontAlgn="auto">
              <a:spcAft>
                <a:spcPts val="0"/>
              </a:spcAft>
              <a:buFont typeface="Wingdings" panose="05000000000000000000" pitchFamily="2" charset="2"/>
              <a:buChar char="p"/>
              <a:defRPr/>
            </a:pPr>
            <a:r>
              <a:rPr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外間一先様（主任学芸員）</a:t>
            </a:r>
            <a:endParaRPr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1" name="角丸四角形 10"/>
          <p:cNvSpPr/>
          <p:nvPr/>
        </p:nvSpPr>
        <p:spPr>
          <a:xfrm>
            <a:off x="5632450" y="1590675"/>
            <a:ext cx="3216275" cy="78105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■平和のありがたさ</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■命の大切さ</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■命は宝</a:t>
            </a:r>
            <a:endParaRPr lang="en-US" altLang="ja-JP" sz="1400" b="1" dirty="0">
              <a:solidFill>
                <a:schemeClr val="accent1"/>
              </a:solidFill>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450850" y="3548063"/>
            <a:ext cx="4646613" cy="711200"/>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風</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の道　種をまく子らよ　鐘を打つ子らよ　風の道を歩く　鳥</a:t>
            </a:r>
            <a:r>
              <a:rPr lang="ja-JP" altLang="en-US" sz="1200" dirty="0" err="1">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よ</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星たちよ　歩きつづけるこの道を　風を</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感じて</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コンテンツ プレースホルダー 2"/>
          <p:cNvSpPr txBox="1">
            <a:spLocks/>
          </p:cNvSpPr>
          <p:nvPr/>
        </p:nvSpPr>
        <p:spPr>
          <a:xfrm>
            <a:off x="425450" y="3149600"/>
            <a:ext cx="4491038" cy="3603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fontAlgn="auto">
              <a:spcAft>
                <a:spcPts val="0"/>
              </a:spcAft>
              <a:buFont typeface="Wingdings" panose="05000000000000000000" pitchFamily="2" charset="2"/>
              <a:buChar char="p"/>
              <a:defRPr/>
            </a:pPr>
            <a:r>
              <a:rPr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平田大一様（理事長）</a:t>
            </a:r>
            <a:endParaRPr lang="en-US" altLang="ja-JP" sz="14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5" name="角丸四角形 14"/>
          <p:cNvSpPr/>
          <p:nvPr/>
        </p:nvSpPr>
        <p:spPr>
          <a:xfrm>
            <a:off x="5599113" y="3576638"/>
            <a:ext cx="3214687" cy="65405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a:t>
            </a:r>
            <a:r>
              <a:rPr lang="ja-JP" altLang="en-US" sz="1400" b="1" dirty="0">
                <a:solidFill>
                  <a:schemeClr val="accent1"/>
                </a:solidFill>
                <a:latin typeface="Meiryo UI" panose="020B0604030504040204" pitchFamily="50" charset="-128"/>
                <a:ea typeface="Meiryo UI" panose="020B0604030504040204" pitchFamily="50" charset="-128"/>
              </a:rPr>
              <a:t>いろんな</a:t>
            </a:r>
            <a:r>
              <a:rPr lang="ja-JP" altLang="en-US" sz="1400" b="1" dirty="0">
                <a:solidFill>
                  <a:schemeClr val="accent1"/>
                </a:solidFill>
                <a:latin typeface="Meiryo UI" panose="020B0604030504040204" pitchFamily="50" charset="-128"/>
                <a:ea typeface="Meiryo UI" panose="020B0604030504040204" pitchFamily="50" charset="-128"/>
              </a:rPr>
              <a:t>場面</a:t>
            </a:r>
            <a:r>
              <a:rPr lang="ja-JP" altLang="en-US" sz="1400" b="1" dirty="0">
                <a:solidFill>
                  <a:schemeClr val="accent1"/>
                </a:solidFill>
                <a:latin typeface="Meiryo UI" panose="020B0604030504040204" pitchFamily="50" charset="-128"/>
                <a:ea typeface="Meiryo UI" panose="020B0604030504040204" pitchFamily="50" charset="-128"/>
              </a:rPr>
              <a:t>で平和</a:t>
            </a:r>
            <a:r>
              <a:rPr lang="ja-JP" altLang="en-US" sz="1400" b="1" dirty="0">
                <a:solidFill>
                  <a:schemeClr val="accent1"/>
                </a:solidFill>
                <a:latin typeface="Meiryo UI" panose="020B0604030504040204" pitchFamily="50" charset="-128"/>
                <a:ea typeface="Meiryo UI" panose="020B0604030504040204" pitchFamily="50" charset="-128"/>
              </a:rPr>
              <a:t>の</a:t>
            </a:r>
            <a:r>
              <a:rPr lang="ja-JP" altLang="en-US" sz="1400" b="1" dirty="0">
                <a:solidFill>
                  <a:schemeClr val="accent1"/>
                </a:solidFill>
                <a:latin typeface="Meiryo UI" panose="020B0604030504040204" pitchFamily="50" charset="-128"/>
                <a:ea typeface="Meiryo UI" panose="020B0604030504040204" pitchFamily="50" charset="-128"/>
              </a:rPr>
              <a:t>風を感じる</a:t>
            </a:r>
            <a:endParaRPr lang="ja-JP" altLang="en-US" sz="1400" b="1" dirty="0">
              <a:solidFill>
                <a:schemeClr val="accent1"/>
              </a:solidFill>
              <a:latin typeface="Meiryo UI" panose="020B0604030504040204" pitchFamily="50" charset="-128"/>
              <a:ea typeface="Meiryo UI" panose="020B0604030504040204" pitchFamily="50" charset="-128"/>
            </a:endParaRPr>
          </a:p>
        </p:txBody>
      </p:sp>
      <p:sp>
        <p:nvSpPr>
          <p:cNvPr id="19" name="角丸四角形 18"/>
          <p:cNvSpPr/>
          <p:nvPr/>
        </p:nvSpPr>
        <p:spPr>
          <a:xfrm>
            <a:off x="5703888" y="5391150"/>
            <a:ext cx="3214687" cy="64770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■戦争の残忍さと汚辱さを忘れない</a:t>
            </a:r>
            <a:endParaRPr lang="ja-JP" altLang="en-US" sz="1400" b="1" dirty="0">
              <a:solidFill>
                <a:schemeClr val="accent1"/>
              </a:solidFill>
              <a:latin typeface="Meiryo UI" panose="020B0604030504040204" pitchFamily="50" charset="-128"/>
              <a:ea typeface="Meiryo UI" panose="020B0604030504040204" pitchFamily="50" charset="-128"/>
            </a:endParaRPr>
          </a:p>
        </p:txBody>
      </p:sp>
      <p:sp>
        <p:nvSpPr>
          <p:cNvPr id="22" name="コンテンツ プレースホルダー 2"/>
          <p:cNvSpPr txBox="1">
            <a:spLocks/>
          </p:cNvSpPr>
          <p:nvPr/>
        </p:nvSpPr>
        <p:spPr>
          <a:xfrm>
            <a:off x="292100" y="2722563"/>
            <a:ext cx="3457575" cy="36036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rPr>
              <a:t>3</a:t>
            </a: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）沖縄文化振興会</a:t>
            </a:r>
            <a:endPar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4" name="コンテンツ プレースホルダー 2"/>
          <p:cNvSpPr txBox="1">
            <a:spLocks/>
          </p:cNvSpPr>
          <p:nvPr/>
        </p:nvSpPr>
        <p:spPr>
          <a:xfrm>
            <a:off x="393700" y="4973638"/>
            <a:ext cx="4759325" cy="36036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fontAlgn="auto">
              <a:spcAft>
                <a:spcPts val="0"/>
              </a:spcAft>
              <a:buFont typeface="Wingdings" panose="05000000000000000000" pitchFamily="2" charset="2"/>
              <a:buChar char="p"/>
              <a:defRPr/>
            </a:pPr>
            <a:r>
              <a:rPr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運営協議会様</a:t>
            </a:r>
            <a:endPar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5" name="テキスト ボックス 24"/>
          <p:cNvSpPr txBox="1"/>
          <p:nvPr/>
        </p:nvSpPr>
        <p:spPr>
          <a:xfrm>
            <a:off x="503238" y="5378450"/>
            <a:ext cx="4646612" cy="673100"/>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沖縄戦</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の実相にふれるたびに　戦争というものはこれほど残忍で　これほど汚辱にまみれたものはないと思うのです</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。（省略）</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コンテンツ プレースホルダー 2"/>
          <p:cNvSpPr txBox="1">
            <a:spLocks/>
          </p:cNvSpPr>
          <p:nvPr/>
        </p:nvSpPr>
        <p:spPr>
          <a:xfrm>
            <a:off x="292100" y="4606925"/>
            <a:ext cx="3457575" cy="3603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rPr>
              <a:t>4</a:t>
            </a: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zh-TW" altLang="en-US" sz="1600" b="1" dirty="0">
                <a:solidFill>
                  <a:schemeClr val="tx1">
                    <a:lumMod val="75000"/>
                    <a:lumOff val="25000"/>
                  </a:schemeClr>
                </a:solidFill>
                <a:latin typeface="Meiryo UI" panose="020B0604030504040204" pitchFamily="50" charset="-128"/>
                <a:ea typeface="Meiryo UI" panose="020B0604030504040204" pitchFamily="50" charset="-128"/>
              </a:rPr>
              <a:t>沖縄県立平和祈念資料館</a:t>
            </a:r>
            <a:endPar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0" name="右矢印 19"/>
          <p:cNvSpPr/>
          <p:nvPr/>
        </p:nvSpPr>
        <p:spPr>
          <a:xfrm>
            <a:off x="5162550" y="1684338"/>
            <a:ext cx="360363" cy="592137"/>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 name="右矢印 20"/>
          <p:cNvSpPr/>
          <p:nvPr/>
        </p:nvSpPr>
        <p:spPr>
          <a:xfrm>
            <a:off x="5199063" y="3606800"/>
            <a:ext cx="360362" cy="593725"/>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3" name="右矢印 22"/>
          <p:cNvSpPr/>
          <p:nvPr/>
        </p:nvSpPr>
        <p:spPr>
          <a:xfrm>
            <a:off x="5243513" y="5418138"/>
            <a:ext cx="360362" cy="593725"/>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7424" name="タイトル 1"/>
          <p:cNvSpPr>
            <a:spLocks noGrp="1"/>
          </p:cNvSpPr>
          <p:nvPr>
            <p:ph type="title"/>
          </p:nvPr>
        </p:nvSpPr>
        <p:spPr>
          <a:xfrm>
            <a:off x="0" y="0"/>
            <a:ext cx="9144000" cy="476250"/>
          </a:xfrm>
        </p:spPr>
        <p:txBody>
          <a:bodyPr/>
          <a:lstStyle/>
          <a:p>
            <a:pPr algn="r"/>
            <a:r>
              <a:rPr lang="ja-JP" altLang="en-US" sz="2000" smtClean="0">
                <a:latin typeface="Meiryo UI" pitchFamily="50" charset="-128"/>
                <a:ea typeface="Meiryo UI" pitchFamily="50" charset="-128"/>
              </a:rPr>
              <a:t>第</a:t>
            </a:r>
            <a:r>
              <a:rPr lang="en-US" altLang="ja-JP" sz="2000" smtClean="0">
                <a:latin typeface="Meiryo UI" pitchFamily="50" charset="-128"/>
                <a:ea typeface="Meiryo UI" pitchFamily="50" charset="-128"/>
              </a:rPr>
              <a:t>1</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2015</a:t>
            </a:r>
            <a:r>
              <a:rPr lang="ja-JP" altLang="en-US" sz="2000" smtClean="0">
                <a:latin typeface="Meiryo UI" pitchFamily="50" charset="-128"/>
                <a:ea typeface="Meiryo UI" pitchFamily="50" charset="-128"/>
              </a:rPr>
              <a:t>年）～第</a:t>
            </a:r>
            <a:r>
              <a:rPr lang="en-US" altLang="ja-JP" sz="2000" smtClean="0">
                <a:latin typeface="Meiryo UI" pitchFamily="50" charset="-128"/>
                <a:ea typeface="Meiryo UI" pitchFamily="50" charset="-128"/>
              </a:rPr>
              <a:t>5</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2019</a:t>
            </a:r>
            <a:r>
              <a:rPr lang="ja-JP" altLang="en-US" sz="2000" smtClean="0">
                <a:latin typeface="Meiryo UI" pitchFamily="50" charset="-128"/>
                <a:ea typeface="Meiryo UI" pitchFamily="50" charset="-128"/>
              </a:rPr>
              <a:t>年）</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15"/>
          <p:cNvSpPr txBox="1"/>
          <p:nvPr/>
        </p:nvSpPr>
        <p:spPr>
          <a:xfrm>
            <a:off x="392113" y="1443038"/>
            <a:ext cx="4646612" cy="769937"/>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墨彩版画（色紙</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平和をみつめる眼を</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もとう　平和</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と戦争の萌芽は</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自分の中</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にある。</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コンテンツ プレースホルダー 2"/>
          <p:cNvSpPr txBox="1">
            <a:spLocks/>
          </p:cNvSpPr>
          <p:nvPr/>
        </p:nvSpPr>
        <p:spPr>
          <a:xfrm>
            <a:off x="368300" y="1062038"/>
            <a:ext cx="4151313" cy="35877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fontAlgn="auto">
              <a:spcAft>
                <a:spcPts val="0"/>
              </a:spcAft>
              <a:buFont typeface="Wingdings" panose="05000000000000000000" pitchFamily="2" charset="2"/>
              <a:buChar char="p"/>
              <a:defRPr/>
            </a:pP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名嘉</a:t>
            </a:r>
            <a:r>
              <a:rPr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睦稔様（版</a:t>
            </a:r>
            <a:r>
              <a:rPr lang="ja-JP" altLang="en-US" sz="1400" b="1" dirty="0">
                <a:solidFill>
                  <a:schemeClr val="tx1">
                    <a:lumMod val="75000"/>
                    <a:lumOff val="25000"/>
                  </a:schemeClr>
                </a:solidFill>
                <a:latin typeface="Meiryo UI" panose="020B0604030504040204" pitchFamily="50" charset="-128"/>
                <a:ea typeface="Meiryo UI" panose="020B0604030504040204" pitchFamily="50" charset="-128"/>
              </a:rPr>
              <a:t>画家）</a:t>
            </a:r>
            <a:endParaRPr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9" name="角丸四角形 18"/>
          <p:cNvSpPr/>
          <p:nvPr/>
        </p:nvSpPr>
        <p:spPr>
          <a:xfrm>
            <a:off x="5594350" y="1530350"/>
            <a:ext cx="3216275" cy="59690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a:t>
            </a:r>
            <a:r>
              <a:rPr lang="ja-JP" altLang="en-US" sz="1400" b="1" dirty="0">
                <a:solidFill>
                  <a:schemeClr val="accent1"/>
                </a:solidFill>
                <a:latin typeface="Meiryo UI" panose="020B0604030504040204" pitchFamily="50" charset="-128"/>
                <a:ea typeface="Meiryo UI" panose="020B0604030504040204" pitchFamily="50" charset="-128"/>
              </a:rPr>
              <a:t>平和をみつめる眼を持つ</a:t>
            </a:r>
            <a:endParaRPr lang="ja-JP" altLang="en-US" sz="1400" b="1" dirty="0">
              <a:solidFill>
                <a:schemeClr val="accent1"/>
              </a:solidFill>
              <a:latin typeface="Meiryo UI" panose="020B0604030504040204" pitchFamily="50" charset="-128"/>
              <a:ea typeface="Meiryo UI" panose="020B0604030504040204" pitchFamily="50" charset="-128"/>
            </a:endParaRPr>
          </a:p>
        </p:txBody>
      </p:sp>
      <p:sp>
        <p:nvSpPr>
          <p:cNvPr id="23" name="コンテンツ プレースホルダー 2"/>
          <p:cNvSpPr txBox="1">
            <a:spLocks/>
          </p:cNvSpPr>
          <p:nvPr/>
        </p:nvSpPr>
        <p:spPr>
          <a:xfrm>
            <a:off x="117475" y="582613"/>
            <a:ext cx="4794250" cy="36036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rPr>
              <a:t>5</a:t>
            </a: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）沖縄県の芸術家・文化人・スポーツ</a:t>
            </a:r>
            <a:r>
              <a:rPr lang="ja-JP" altLang="en-US" sz="1600" b="1" dirty="0">
                <a:solidFill>
                  <a:schemeClr val="tx1">
                    <a:lumMod val="75000"/>
                    <a:lumOff val="25000"/>
                  </a:schemeClr>
                </a:solidFill>
                <a:latin typeface="Meiryo UI" panose="020B0604030504040204" pitchFamily="50" charset="-128"/>
                <a:ea typeface="Meiryo UI" panose="020B0604030504040204" pitchFamily="50" charset="-128"/>
              </a:rPr>
              <a:t>関連</a:t>
            </a:r>
            <a:endPar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0" name="テキスト ボックス 19"/>
          <p:cNvSpPr txBox="1"/>
          <p:nvPr/>
        </p:nvSpPr>
        <p:spPr>
          <a:xfrm>
            <a:off x="428625" y="2781300"/>
            <a:ext cx="4645025" cy="796925"/>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三</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線は他の楽器と争いません　お互いの良さを認め合い仲よく音を奏でます。　我々人間もそうでありたいと切に願います</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コンテンツ プレースホルダー 2"/>
          <p:cNvSpPr txBox="1">
            <a:spLocks/>
          </p:cNvSpPr>
          <p:nvPr/>
        </p:nvSpPr>
        <p:spPr>
          <a:xfrm>
            <a:off x="368300" y="2398713"/>
            <a:ext cx="4656138" cy="36036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fontAlgn="auto">
              <a:spcAft>
                <a:spcPts val="0"/>
              </a:spcAft>
              <a:buFont typeface="Wingdings" panose="05000000000000000000" pitchFamily="2" charset="2"/>
              <a:buChar char="p"/>
              <a:defRPr/>
            </a:pPr>
            <a:r>
              <a:rPr lang="zh-TW" altLang="en-US" sz="1400" b="1" dirty="0">
                <a:solidFill>
                  <a:schemeClr val="tx1">
                    <a:lumMod val="75000"/>
                    <a:lumOff val="25000"/>
                  </a:schemeClr>
                </a:solidFill>
                <a:latin typeface="Meiryo UI" panose="020B0604030504040204" pitchFamily="50" charset="-128"/>
                <a:ea typeface="Meiryo UI" panose="020B0604030504040204" pitchFamily="50" charset="-128"/>
              </a:rPr>
              <a:t>上間</a:t>
            </a:r>
            <a:r>
              <a:rPr lang="zh-TW"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綾乃</a:t>
            </a:r>
            <a:r>
              <a:rPr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様（</a:t>
            </a:r>
            <a:r>
              <a:rPr lang="zh-TW"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沖縄</a:t>
            </a:r>
            <a:r>
              <a:rPr lang="zh-TW" altLang="en-US" sz="1400" b="1" dirty="0">
                <a:solidFill>
                  <a:schemeClr val="tx1">
                    <a:lumMod val="75000"/>
                    <a:lumOff val="25000"/>
                  </a:schemeClr>
                </a:solidFill>
                <a:latin typeface="Meiryo UI" panose="020B0604030504040204" pitchFamily="50" charset="-128"/>
                <a:ea typeface="Meiryo UI" panose="020B0604030504040204" pitchFamily="50" charset="-128"/>
              </a:rPr>
              <a:t>民謡</a:t>
            </a:r>
            <a:r>
              <a:rPr lang="zh-TW"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唱者</a:t>
            </a:r>
            <a:r>
              <a:rPr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a:t>
            </a:r>
            <a:endParaRPr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5" name="角丸四角形 24"/>
          <p:cNvSpPr/>
          <p:nvPr/>
        </p:nvSpPr>
        <p:spPr>
          <a:xfrm>
            <a:off x="5599113" y="2795588"/>
            <a:ext cx="3214687" cy="76835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a:t>
            </a:r>
            <a:r>
              <a:rPr lang="ja-JP" altLang="en-US" sz="1400" b="1" dirty="0">
                <a:solidFill>
                  <a:schemeClr val="accent1"/>
                </a:solidFill>
                <a:latin typeface="Meiryo UI" panose="020B0604030504040204" pitchFamily="50" charset="-128"/>
                <a:ea typeface="Meiryo UI" panose="020B0604030504040204" pitchFamily="50" charset="-128"/>
              </a:rPr>
              <a:t>争わない</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■お互いの良さを認め合う</a:t>
            </a:r>
            <a:endParaRPr lang="ja-JP" altLang="en-US" sz="1400" b="1" dirty="0">
              <a:solidFill>
                <a:schemeClr val="accent1"/>
              </a:solidFill>
              <a:latin typeface="Meiryo UI" panose="020B0604030504040204" pitchFamily="50" charset="-128"/>
              <a:ea typeface="Meiryo UI" panose="020B0604030504040204" pitchFamily="50" charset="-128"/>
            </a:endParaRPr>
          </a:p>
        </p:txBody>
      </p:sp>
      <p:sp>
        <p:nvSpPr>
          <p:cNvPr id="27" name="角丸四角形 26"/>
          <p:cNvSpPr/>
          <p:nvPr/>
        </p:nvSpPr>
        <p:spPr>
          <a:xfrm>
            <a:off x="5599113" y="5516563"/>
            <a:ext cx="3214687" cy="917575"/>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■祖先を敬う</a:t>
            </a:r>
            <a:endParaRPr lang="ja-JP" altLang="en-US"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a:t>
            </a:r>
            <a:r>
              <a:rPr lang="ja-JP" altLang="en-US" sz="1400" b="1" dirty="0">
                <a:solidFill>
                  <a:schemeClr val="accent1"/>
                </a:solidFill>
                <a:latin typeface="Meiryo UI" panose="020B0604030504040204" pitchFamily="50" charset="-128"/>
                <a:ea typeface="Meiryo UI" panose="020B0604030504040204" pitchFamily="50" charset="-128"/>
              </a:rPr>
              <a:t>今を大切に生きて</a:t>
            </a:r>
            <a:r>
              <a:rPr lang="ja-JP" altLang="en-US" sz="1400" b="1" dirty="0">
                <a:solidFill>
                  <a:schemeClr val="accent1"/>
                </a:solidFill>
                <a:latin typeface="Meiryo UI" panose="020B0604030504040204" pitchFamily="50" charset="-128"/>
                <a:ea typeface="Meiryo UI" panose="020B0604030504040204" pitchFamily="50" charset="-128"/>
              </a:rPr>
              <a:t>いることに</a:t>
            </a:r>
            <a:r>
              <a:rPr lang="ja-JP" altLang="en-US" sz="1400" b="1" dirty="0">
                <a:solidFill>
                  <a:schemeClr val="accent1"/>
                </a:solidFill>
                <a:latin typeface="Meiryo UI" panose="020B0604030504040204" pitchFamily="50" charset="-128"/>
                <a:ea typeface="Meiryo UI" panose="020B0604030504040204" pitchFamily="50" charset="-128"/>
              </a:rPr>
              <a:t>感謝</a:t>
            </a:r>
            <a:endParaRPr lang="ja-JP" altLang="en-US"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a:t>
            </a:r>
            <a:r>
              <a:rPr lang="ja-JP" altLang="en-US" sz="1400" b="1" dirty="0">
                <a:solidFill>
                  <a:schemeClr val="accent1"/>
                </a:solidFill>
                <a:latin typeface="Meiryo UI" panose="020B0604030504040204" pitchFamily="50" charset="-128"/>
                <a:ea typeface="Meiryo UI" panose="020B0604030504040204" pitchFamily="50" charset="-128"/>
              </a:rPr>
              <a:t>命</a:t>
            </a:r>
            <a:r>
              <a:rPr lang="ja-JP" altLang="en-US" sz="1400" b="1" dirty="0">
                <a:solidFill>
                  <a:schemeClr val="accent1"/>
                </a:solidFill>
                <a:latin typeface="Meiryo UI" panose="020B0604030504040204" pitchFamily="50" charset="-128"/>
                <a:ea typeface="Meiryo UI" panose="020B0604030504040204" pitchFamily="50" charset="-128"/>
              </a:rPr>
              <a:t>の大切さを実感</a:t>
            </a:r>
            <a:r>
              <a:rPr lang="ja-JP" altLang="en-US" sz="1400" b="1" dirty="0">
                <a:solidFill>
                  <a:schemeClr val="accent1"/>
                </a:solidFill>
                <a:latin typeface="Meiryo UI" panose="020B0604030504040204" pitchFamily="50" charset="-128"/>
                <a:ea typeface="Meiryo UI" panose="020B0604030504040204" pitchFamily="50" charset="-128"/>
              </a:rPr>
              <a:t>する</a:t>
            </a:r>
            <a:endParaRPr lang="ja-JP" altLang="en-US" sz="1400" b="1" dirty="0">
              <a:solidFill>
                <a:schemeClr val="accent1"/>
              </a:solidFill>
              <a:latin typeface="Meiryo UI" panose="020B0604030504040204" pitchFamily="50" charset="-128"/>
              <a:ea typeface="Meiryo UI" panose="020B0604030504040204" pitchFamily="50" charset="-128"/>
            </a:endParaRPr>
          </a:p>
        </p:txBody>
      </p:sp>
      <p:sp>
        <p:nvSpPr>
          <p:cNvPr id="28" name="テキスト ボックス 27"/>
          <p:cNvSpPr txBox="1"/>
          <p:nvPr/>
        </p:nvSpPr>
        <p:spPr>
          <a:xfrm>
            <a:off x="428625" y="5589588"/>
            <a:ext cx="4645025" cy="771525"/>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命のお祝い　ヌチヌグスージ</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いのちのお祝い・いのちの</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祭り</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”（お墓参りで悠久</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の時の流れを感じ、遙かに繋がるご先祖、いのちへの</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感謝）</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コンテンツ プレースホルダー 2"/>
          <p:cNvSpPr txBox="1">
            <a:spLocks/>
          </p:cNvSpPr>
          <p:nvPr/>
        </p:nvSpPr>
        <p:spPr>
          <a:xfrm>
            <a:off x="469900" y="5245100"/>
            <a:ext cx="4646613" cy="3603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fontAlgn="auto">
              <a:spcAft>
                <a:spcPts val="0"/>
              </a:spcAft>
              <a:buFont typeface="Wingdings" panose="05000000000000000000" pitchFamily="2" charset="2"/>
              <a:buChar char="p"/>
              <a:defRPr/>
            </a:pPr>
            <a:r>
              <a:rPr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小林真樹子様（元琉球放送アナウンサー）</a:t>
            </a:r>
            <a:endParaRPr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30" name="テキスト ボックス 29"/>
          <p:cNvSpPr txBox="1"/>
          <p:nvPr/>
        </p:nvSpPr>
        <p:spPr>
          <a:xfrm>
            <a:off x="368300" y="4257675"/>
            <a:ext cx="4645025" cy="704850"/>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心</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に優しさを。人の心に愛を。武器を捨てる勇気を</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世界</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に平和の歌を届けましょう</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コンテンツ プレースホルダー 2"/>
          <p:cNvSpPr txBox="1">
            <a:spLocks/>
          </p:cNvSpPr>
          <p:nvPr/>
        </p:nvSpPr>
        <p:spPr>
          <a:xfrm>
            <a:off x="469900" y="3840163"/>
            <a:ext cx="5124450" cy="36036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fontAlgn="auto">
              <a:spcAft>
                <a:spcPts val="0"/>
              </a:spcAft>
              <a:buFont typeface="Wingdings" panose="05000000000000000000" pitchFamily="2" charset="2"/>
              <a:buChar char="p"/>
              <a:defRPr/>
            </a:pPr>
            <a:r>
              <a:rPr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成底ゆう子様（石垣島出身シンガーソングライター）</a:t>
            </a:r>
            <a:endParaRPr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33" name="角丸四角形 32"/>
          <p:cNvSpPr/>
          <p:nvPr/>
        </p:nvSpPr>
        <p:spPr>
          <a:xfrm>
            <a:off x="5599113" y="4225925"/>
            <a:ext cx="3214687" cy="76835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a:t>
            </a:r>
            <a:r>
              <a:rPr lang="ja-JP" altLang="en-US" sz="1400" b="1" dirty="0">
                <a:solidFill>
                  <a:schemeClr val="accent1"/>
                </a:solidFill>
                <a:latin typeface="Meiryo UI" panose="020B0604030504040204" pitchFamily="50" charset="-128"/>
                <a:ea typeface="Meiryo UI" panose="020B0604030504040204" pitchFamily="50" charset="-128"/>
              </a:rPr>
              <a:t>心に優しさと愛</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a:t>
            </a:r>
            <a:r>
              <a:rPr lang="ja-JP" altLang="en-US" sz="1400" b="1" dirty="0">
                <a:solidFill>
                  <a:schemeClr val="accent1"/>
                </a:solidFill>
                <a:latin typeface="Meiryo UI" panose="020B0604030504040204" pitchFamily="50" charset="-128"/>
                <a:ea typeface="Meiryo UI" panose="020B0604030504040204" pitchFamily="50" charset="-128"/>
              </a:rPr>
              <a:t>世界に平和の歌を広める</a:t>
            </a:r>
          </a:p>
        </p:txBody>
      </p:sp>
      <p:sp>
        <p:nvSpPr>
          <p:cNvPr id="22" name="右矢印 21"/>
          <p:cNvSpPr/>
          <p:nvPr/>
        </p:nvSpPr>
        <p:spPr>
          <a:xfrm>
            <a:off x="5119688" y="1531938"/>
            <a:ext cx="360362" cy="592137"/>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4" name="右矢印 33"/>
          <p:cNvSpPr/>
          <p:nvPr/>
        </p:nvSpPr>
        <p:spPr>
          <a:xfrm>
            <a:off x="5121275" y="2882900"/>
            <a:ext cx="360363" cy="592138"/>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5" name="右矢印 34"/>
          <p:cNvSpPr/>
          <p:nvPr/>
        </p:nvSpPr>
        <p:spPr>
          <a:xfrm>
            <a:off x="5111750" y="4313238"/>
            <a:ext cx="360363" cy="593725"/>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8" name="右矢印 37"/>
          <p:cNvSpPr/>
          <p:nvPr/>
        </p:nvSpPr>
        <p:spPr>
          <a:xfrm>
            <a:off x="5121275" y="5678488"/>
            <a:ext cx="360363" cy="593725"/>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9474" name="タイトル 1"/>
          <p:cNvSpPr>
            <a:spLocks noGrp="1"/>
          </p:cNvSpPr>
          <p:nvPr>
            <p:ph type="title"/>
          </p:nvPr>
        </p:nvSpPr>
        <p:spPr>
          <a:xfrm>
            <a:off x="0" y="0"/>
            <a:ext cx="9144000" cy="476250"/>
          </a:xfrm>
        </p:spPr>
        <p:txBody>
          <a:bodyPr/>
          <a:lstStyle/>
          <a:p>
            <a:pPr algn="r"/>
            <a:r>
              <a:rPr lang="ja-JP" altLang="en-US" sz="2000" smtClean="0">
                <a:latin typeface="Meiryo UI" pitchFamily="50" charset="-128"/>
                <a:ea typeface="Meiryo UI" pitchFamily="50" charset="-128"/>
              </a:rPr>
              <a:t>第</a:t>
            </a:r>
            <a:r>
              <a:rPr lang="en-US" altLang="ja-JP" sz="2000" smtClean="0">
                <a:latin typeface="Meiryo UI" pitchFamily="50" charset="-128"/>
                <a:ea typeface="Meiryo UI" pitchFamily="50" charset="-128"/>
              </a:rPr>
              <a:t>1</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2015</a:t>
            </a:r>
            <a:r>
              <a:rPr lang="ja-JP" altLang="en-US" sz="2000" smtClean="0">
                <a:latin typeface="Meiryo UI" pitchFamily="50" charset="-128"/>
                <a:ea typeface="Meiryo UI" pitchFamily="50" charset="-128"/>
              </a:rPr>
              <a:t>年）～第</a:t>
            </a:r>
            <a:r>
              <a:rPr lang="en-US" altLang="ja-JP" sz="2000" smtClean="0">
                <a:latin typeface="Meiryo UI" pitchFamily="50" charset="-128"/>
                <a:ea typeface="Meiryo UI" pitchFamily="50" charset="-128"/>
              </a:rPr>
              <a:t>5</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2019</a:t>
            </a:r>
            <a:r>
              <a:rPr lang="ja-JP" altLang="en-US" sz="2000" smtClean="0">
                <a:latin typeface="Meiryo UI" pitchFamily="50" charset="-128"/>
                <a:ea typeface="Meiryo UI" pitchFamily="50" charset="-128"/>
              </a:rPr>
              <a:t>年）</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角丸四角形 18"/>
          <p:cNvSpPr/>
          <p:nvPr/>
        </p:nvSpPr>
        <p:spPr>
          <a:xfrm>
            <a:off x="5795963" y="1208088"/>
            <a:ext cx="3216275" cy="666750"/>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a:t>
            </a:r>
            <a:r>
              <a:rPr lang="ja-JP" altLang="en-US" sz="1400" b="1" dirty="0">
                <a:solidFill>
                  <a:schemeClr val="accent1"/>
                </a:solidFill>
                <a:latin typeface="Meiryo UI" panose="020B0604030504040204" pitchFamily="50" charset="-128"/>
                <a:ea typeface="Meiryo UI" panose="020B0604030504040204" pitchFamily="50" charset="-128"/>
              </a:rPr>
              <a:t>平和を成し遂げる強い思い</a:t>
            </a:r>
            <a:endParaRPr lang="ja-JP" altLang="en-US" sz="1400" b="1" dirty="0">
              <a:solidFill>
                <a:schemeClr val="accent1"/>
              </a:solidFill>
              <a:latin typeface="Meiryo UI" panose="020B0604030504040204" pitchFamily="50" charset="-128"/>
              <a:ea typeface="Meiryo UI" panose="020B0604030504040204" pitchFamily="50" charset="-128"/>
            </a:endParaRPr>
          </a:p>
        </p:txBody>
      </p:sp>
      <p:sp>
        <p:nvSpPr>
          <p:cNvPr id="26" name="テキスト ボックス 25"/>
          <p:cNvSpPr txBox="1"/>
          <p:nvPr/>
        </p:nvSpPr>
        <p:spPr>
          <a:xfrm>
            <a:off x="488950" y="1314450"/>
            <a:ext cx="4645025" cy="566738"/>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平成和</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Hey Say </a:t>
            </a:r>
            <a:r>
              <a:rPr lang="en-US" altLang="ja-JP" sz="1200" dirty="0" err="1">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Wa</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コンテンツ プレースホルダー 2"/>
          <p:cNvSpPr txBox="1">
            <a:spLocks/>
          </p:cNvSpPr>
          <p:nvPr/>
        </p:nvSpPr>
        <p:spPr>
          <a:xfrm>
            <a:off x="534988" y="822325"/>
            <a:ext cx="4151312" cy="26987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fontAlgn="auto">
              <a:spcAft>
                <a:spcPts val="0"/>
              </a:spcAft>
              <a:buFont typeface="Wingdings" panose="05000000000000000000" pitchFamily="2" charset="2"/>
              <a:buChar char="p"/>
              <a:defRPr/>
            </a:pPr>
            <a:r>
              <a:rPr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津波信一様（沖縄のマルチタレント）</a:t>
            </a:r>
            <a:endParaRPr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3" name="角丸四角形 22"/>
          <p:cNvSpPr/>
          <p:nvPr/>
        </p:nvSpPr>
        <p:spPr>
          <a:xfrm>
            <a:off x="5770563" y="4767263"/>
            <a:ext cx="3216275" cy="652462"/>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a:t>
            </a:r>
            <a:r>
              <a:rPr lang="ja-JP" altLang="en-US" sz="1400" b="1" dirty="0">
                <a:solidFill>
                  <a:schemeClr val="accent1"/>
                </a:solidFill>
                <a:latin typeface="Meiryo UI" panose="020B0604030504040204" pitchFamily="50" charset="-128"/>
                <a:ea typeface="Meiryo UI" panose="020B0604030504040204" pitchFamily="50" charset="-128"/>
              </a:rPr>
              <a:t>しっかりと意思を持って実行</a:t>
            </a:r>
            <a:endParaRPr lang="en-US" altLang="ja-JP" sz="1400" b="1" dirty="0">
              <a:solidFill>
                <a:schemeClr val="accent1"/>
              </a:solidFill>
              <a:latin typeface="Meiryo UI" panose="020B0604030504040204" pitchFamily="50" charset="-128"/>
              <a:ea typeface="Meiryo UI" panose="020B0604030504040204" pitchFamily="50" charset="-128"/>
            </a:endParaRPr>
          </a:p>
        </p:txBody>
      </p:sp>
      <p:sp>
        <p:nvSpPr>
          <p:cNvPr id="28" name="テキスト ボックス 27"/>
          <p:cNvSpPr txBox="1"/>
          <p:nvPr/>
        </p:nvSpPr>
        <p:spPr>
          <a:xfrm>
            <a:off x="488950" y="4468813"/>
            <a:ext cx="4645025" cy="1243012"/>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色紙</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白球立教</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まくとぅそー</a:t>
            </a:r>
            <a:r>
              <a:rPr lang="ja-JP" altLang="en-US" sz="1200" dirty="0" err="1">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け</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ーなん</a:t>
            </a:r>
            <a:r>
              <a:rPr lang="ja-JP" altLang="en-US" sz="1200" dirty="0" err="1">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くるないさ</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（真面目</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に誠実に</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しれば自然</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になんとか</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なるではなく、 意思を持ってしっかりやる</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べきことを</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やっていくことが大切）</a:t>
            </a:r>
            <a:endPar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コンテンツ プレースホルダー 2"/>
          <p:cNvSpPr txBox="1">
            <a:spLocks/>
          </p:cNvSpPr>
          <p:nvPr/>
        </p:nvSpPr>
        <p:spPr>
          <a:xfrm>
            <a:off x="485775" y="3990975"/>
            <a:ext cx="4645025" cy="3603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fontAlgn="auto">
              <a:spcAft>
                <a:spcPts val="0"/>
              </a:spcAft>
              <a:buFont typeface="Wingdings" panose="05000000000000000000" pitchFamily="2" charset="2"/>
              <a:buChar char="p"/>
              <a:defRPr/>
            </a:pPr>
            <a:r>
              <a:rPr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福原修様（元首里高校野球部監督）</a:t>
            </a:r>
            <a:endParaRPr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30" name="テキスト ボックス 29"/>
          <p:cNvSpPr txBox="1"/>
          <p:nvPr/>
        </p:nvSpPr>
        <p:spPr>
          <a:xfrm>
            <a:off x="488950" y="2820988"/>
            <a:ext cx="4645025" cy="768350"/>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平和</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は国家や社会にあるのではなく、一人一人の「心の中」にあるのではないか。平和とは「幸せに生きる」ことじゃないか</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コンテンツ プレースホルダー 2"/>
          <p:cNvSpPr txBox="1">
            <a:spLocks/>
          </p:cNvSpPr>
          <p:nvPr/>
        </p:nvSpPr>
        <p:spPr>
          <a:xfrm>
            <a:off x="509588" y="2282825"/>
            <a:ext cx="5124450" cy="3603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fontAlgn="auto">
              <a:spcAft>
                <a:spcPts val="0"/>
              </a:spcAft>
              <a:buFont typeface="Wingdings" panose="05000000000000000000" pitchFamily="2" charset="2"/>
              <a:buChar char="p"/>
              <a:defRPr/>
            </a:pPr>
            <a:r>
              <a:rPr lang="ja-JP" altLang="en-US" sz="1400" b="1" dirty="0" smtClean="0">
                <a:solidFill>
                  <a:schemeClr val="tx1">
                    <a:lumMod val="75000"/>
                    <a:lumOff val="25000"/>
                  </a:schemeClr>
                </a:solidFill>
                <a:latin typeface="Meiryo UI" panose="020B0604030504040204" pitchFamily="50" charset="-128"/>
                <a:ea typeface="Meiryo UI" panose="020B0604030504040204" pitchFamily="50" charset="-128"/>
              </a:rPr>
              <a:t>高良嘉幸様（元沖縄県教師）</a:t>
            </a:r>
            <a:endParaRPr lang="en-US" altLang="ja-JP" sz="14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33" name="角丸四角形 32"/>
          <p:cNvSpPr/>
          <p:nvPr/>
        </p:nvSpPr>
        <p:spPr>
          <a:xfrm>
            <a:off x="5770563" y="2746375"/>
            <a:ext cx="3216275" cy="915988"/>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a:t>
            </a:r>
            <a:r>
              <a:rPr lang="ja-JP" altLang="en-US" sz="1400" b="1" dirty="0">
                <a:solidFill>
                  <a:schemeClr val="accent1"/>
                </a:solidFill>
                <a:latin typeface="Meiryo UI" panose="020B0604030504040204" pitchFamily="50" charset="-128"/>
                <a:ea typeface="Meiryo UI" panose="020B0604030504040204" pitchFamily="50" charset="-128"/>
              </a:rPr>
              <a:t>平和とは一人一人</a:t>
            </a:r>
            <a:r>
              <a:rPr lang="ja-JP" altLang="en-US" sz="1400" b="1" dirty="0">
                <a:solidFill>
                  <a:schemeClr val="accent1"/>
                </a:solidFill>
                <a:latin typeface="Meiryo UI" panose="020B0604030504040204" pitchFamily="50" charset="-128"/>
                <a:ea typeface="Meiryo UI" panose="020B0604030504040204" pitchFamily="50" charset="-128"/>
              </a:rPr>
              <a:t>の</a:t>
            </a:r>
            <a:r>
              <a:rPr lang="ja-JP" altLang="en-US" sz="1400" b="1" dirty="0">
                <a:solidFill>
                  <a:schemeClr val="accent1"/>
                </a:solidFill>
                <a:latin typeface="Meiryo UI" panose="020B0604030504040204" pitchFamily="50" charset="-128"/>
                <a:ea typeface="Meiryo UI" panose="020B0604030504040204" pitchFamily="50" charset="-128"/>
              </a:rPr>
              <a:t>心にある</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■幸せに生きること</a:t>
            </a:r>
            <a:endParaRPr lang="ja-JP" altLang="en-US" sz="1400" b="1" dirty="0">
              <a:solidFill>
                <a:schemeClr val="accent1"/>
              </a:solidFill>
              <a:latin typeface="Meiryo UI" panose="020B0604030504040204" pitchFamily="50" charset="-128"/>
              <a:ea typeface="Meiryo UI" panose="020B0604030504040204" pitchFamily="50" charset="-128"/>
            </a:endParaRPr>
          </a:p>
        </p:txBody>
      </p:sp>
      <p:sp>
        <p:nvSpPr>
          <p:cNvPr id="15" name="右矢印 14"/>
          <p:cNvSpPr/>
          <p:nvPr/>
        </p:nvSpPr>
        <p:spPr>
          <a:xfrm>
            <a:off x="5238750" y="1301750"/>
            <a:ext cx="360363" cy="592138"/>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6" name="右矢印 15"/>
          <p:cNvSpPr/>
          <p:nvPr/>
        </p:nvSpPr>
        <p:spPr>
          <a:xfrm>
            <a:off x="5310188" y="2908300"/>
            <a:ext cx="360362" cy="592138"/>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7" name="右矢印 16"/>
          <p:cNvSpPr/>
          <p:nvPr/>
        </p:nvSpPr>
        <p:spPr>
          <a:xfrm>
            <a:off x="5273675" y="4797425"/>
            <a:ext cx="360363" cy="593725"/>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517" name="タイトル 1"/>
          <p:cNvSpPr>
            <a:spLocks noGrp="1"/>
          </p:cNvSpPr>
          <p:nvPr>
            <p:ph type="title"/>
          </p:nvPr>
        </p:nvSpPr>
        <p:spPr>
          <a:xfrm>
            <a:off x="0" y="0"/>
            <a:ext cx="9144000" cy="476250"/>
          </a:xfrm>
        </p:spPr>
        <p:txBody>
          <a:bodyPr/>
          <a:lstStyle/>
          <a:p>
            <a:pPr algn="r"/>
            <a:r>
              <a:rPr lang="ja-JP" altLang="en-US" sz="2000" smtClean="0">
                <a:latin typeface="Meiryo UI" pitchFamily="50" charset="-128"/>
                <a:ea typeface="Meiryo UI" pitchFamily="50" charset="-128"/>
              </a:rPr>
              <a:t>第</a:t>
            </a:r>
            <a:r>
              <a:rPr lang="en-US" altLang="ja-JP" sz="2000" smtClean="0">
                <a:latin typeface="Meiryo UI" pitchFamily="50" charset="-128"/>
                <a:ea typeface="Meiryo UI" pitchFamily="50" charset="-128"/>
              </a:rPr>
              <a:t>1</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2015</a:t>
            </a:r>
            <a:r>
              <a:rPr lang="ja-JP" altLang="en-US" sz="2000" smtClean="0">
                <a:latin typeface="Meiryo UI" pitchFamily="50" charset="-128"/>
                <a:ea typeface="Meiryo UI" pitchFamily="50" charset="-128"/>
              </a:rPr>
              <a:t>年）～第</a:t>
            </a:r>
            <a:r>
              <a:rPr lang="en-US" altLang="ja-JP" sz="2000" smtClean="0">
                <a:latin typeface="Meiryo UI" pitchFamily="50" charset="-128"/>
                <a:ea typeface="Meiryo UI" pitchFamily="50" charset="-128"/>
              </a:rPr>
              <a:t>5</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2019</a:t>
            </a:r>
            <a:r>
              <a:rPr lang="ja-JP" altLang="en-US" sz="2000" smtClean="0">
                <a:latin typeface="Meiryo UI" pitchFamily="50" charset="-128"/>
                <a:ea typeface="Meiryo UI" pitchFamily="50" charset="-128"/>
              </a:rPr>
              <a:t>年）</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498475" y="1196975"/>
            <a:ext cx="8250238" cy="2087563"/>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沖縄市立宮里中学校</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３年生金城己美佳さんの作品</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銃口に花を</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世界中</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の人が銃のかわりに花を持つような世界にしていきたい。私が一番</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伝えたい</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ことです。</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沖縄</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市立宮里中学校</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年屋</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我未羽</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さんの作品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ひめゆりの願い」</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沖縄</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市立宮里中学校</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年吉本</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彩花さんの</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作品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願いをこめて・・・」</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沖縄県立具志川高等学校</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３年志慶</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眞</a:t>
            </a:r>
            <a:r>
              <a:rPr lang="ja-JP" altLang="en-US" sz="1200" dirty="0" err="1">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まいさんの</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作品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平和への賛歌、つなぐ緑のリボン」</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那覇市立安岡中学校</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２年青田</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妃依さん</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作品　　「届け平和な未来」</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石垣</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市立田平中学校</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２年田中</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真心さんの</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作品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「届け、平和への祈り」</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宮古</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島市立砂川中学校</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３年池間</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暖さんの</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作品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「受け継ぐ思い」</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宮古島市立上野中学校</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年仲宗根莉</a:t>
            </a:r>
            <a:r>
              <a:rPr lang="ja-JP" altLang="en-US" sz="1200" dirty="0" err="1">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愛さんの</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最優秀賞</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作品　　　　　　　　　　　　　　　　　　　　　　　　　　　　　　　　　　　　　　　　　　「虹</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のむこうに</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平和は日常の生活の中に</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あ、り</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戦いのない世界は人々の希望となる</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コンテンツ プレースホルダー 2"/>
          <p:cNvSpPr txBox="1">
            <a:spLocks/>
          </p:cNvSpPr>
          <p:nvPr/>
        </p:nvSpPr>
        <p:spPr>
          <a:xfrm>
            <a:off x="222250" y="665163"/>
            <a:ext cx="4792663" cy="35877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rPr>
              <a:t>6</a:t>
            </a: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）沖縄県の中学校からのメッセージ</a:t>
            </a:r>
            <a:endPar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4" name="角丸四角形 3"/>
          <p:cNvSpPr/>
          <p:nvPr/>
        </p:nvSpPr>
        <p:spPr>
          <a:xfrm>
            <a:off x="1638300" y="3849688"/>
            <a:ext cx="2720975" cy="1501775"/>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■銃の代わりに花を</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■戦いのない世界への</a:t>
            </a:r>
            <a:r>
              <a:rPr lang="ja-JP" altLang="en-US" sz="1400" b="1" dirty="0">
                <a:solidFill>
                  <a:schemeClr val="accent1"/>
                </a:solidFill>
                <a:latin typeface="Meiryo UI" panose="020B0604030504040204" pitchFamily="50" charset="-128"/>
                <a:ea typeface="Meiryo UI" panose="020B0604030504040204" pitchFamily="50" charset="-128"/>
              </a:rPr>
              <a:t>希望</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■ひめゆりの願いを　　　　　　　　　　　　　　　■つなぐ心</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■受け継ぐ思い</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■緑のリボン</a:t>
            </a:r>
            <a:endParaRPr lang="en-US" altLang="ja-JP" sz="1400" b="1" dirty="0">
              <a:solidFill>
                <a:schemeClr val="accent1"/>
              </a:solidFill>
              <a:latin typeface="Meiryo UI" panose="020B0604030504040204" pitchFamily="50" charset="-128"/>
              <a:ea typeface="Meiryo UI" panose="020B0604030504040204" pitchFamily="50" charset="-128"/>
            </a:endParaRPr>
          </a:p>
        </p:txBody>
      </p:sp>
      <p:sp>
        <p:nvSpPr>
          <p:cNvPr id="9" name="角丸四角形 8"/>
          <p:cNvSpPr/>
          <p:nvPr/>
        </p:nvSpPr>
        <p:spPr>
          <a:xfrm>
            <a:off x="4822825" y="3900488"/>
            <a:ext cx="2720975" cy="1501775"/>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■虹のむこうに　</a:t>
            </a: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■届け平和な未来</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■届け平和の祈り</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a:t>
            </a:r>
            <a:r>
              <a:rPr lang="ja-JP" altLang="en-US" sz="1400" b="1" dirty="0">
                <a:solidFill>
                  <a:schemeClr val="accent1"/>
                </a:solidFill>
                <a:latin typeface="Meiryo UI" panose="020B0604030504040204" pitchFamily="50" charset="-128"/>
                <a:ea typeface="Meiryo UI" panose="020B0604030504040204" pitchFamily="50" charset="-128"/>
              </a:rPr>
              <a:t>日常生活の中にある平和を</a:t>
            </a:r>
            <a:endParaRPr lang="en-US" altLang="ja-JP" sz="1400" b="1" dirty="0">
              <a:solidFill>
                <a:schemeClr val="accent1"/>
              </a:solidFill>
              <a:latin typeface="Meiryo UI" panose="020B0604030504040204" pitchFamily="50" charset="-128"/>
              <a:ea typeface="Meiryo UI" panose="020B0604030504040204" pitchFamily="50" charset="-128"/>
            </a:endParaRPr>
          </a:p>
        </p:txBody>
      </p:sp>
      <p:sp>
        <p:nvSpPr>
          <p:cNvPr id="11" name="下矢印 10"/>
          <p:cNvSpPr/>
          <p:nvPr/>
        </p:nvSpPr>
        <p:spPr>
          <a:xfrm>
            <a:off x="4089400" y="3446463"/>
            <a:ext cx="1068388" cy="365125"/>
          </a:xfrm>
          <a:prstGeom prst="downArrow">
            <a:avLst>
              <a:gd name="adj1" fmla="val 58658"/>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2534" name="タイトル 1"/>
          <p:cNvSpPr>
            <a:spLocks noGrp="1"/>
          </p:cNvSpPr>
          <p:nvPr>
            <p:ph type="title"/>
          </p:nvPr>
        </p:nvSpPr>
        <p:spPr>
          <a:xfrm>
            <a:off x="0" y="0"/>
            <a:ext cx="9144000" cy="476250"/>
          </a:xfrm>
        </p:spPr>
        <p:txBody>
          <a:bodyPr/>
          <a:lstStyle/>
          <a:p>
            <a:pPr algn="r"/>
            <a:r>
              <a:rPr lang="ja-JP" altLang="en-US" sz="2000" smtClean="0">
                <a:latin typeface="Meiryo UI" pitchFamily="50" charset="-128"/>
                <a:ea typeface="Meiryo UI" pitchFamily="50" charset="-128"/>
              </a:rPr>
              <a:t>第</a:t>
            </a:r>
            <a:r>
              <a:rPr lang="en-US" altLang="ja-JP" sz="2000" smtClean="0">
                <a:latin typeface="Meiryo UI" pitchFamily="50" charset="-128"/>
                <a:ea typeface="Meiryo UI" pitchFamily="50" charset="-128"/>
              </a:rPr>
              <a:t>1</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2015</a:t>
            </a:r>
            <a:r>
              <a:rPr lang="ja-JP" altLang="en-US" sz="2000" smtClean="0">
                <a:latin typeface="Meiryo UI" pitchFamily="50" charset="-128"/>
                <a:ea typeface="Meiryo UI" pitchFamily="50" charset="-128"/>
              </a:rPr>
              <a:t>年）～第</a:t>
            </a:r>
            <a:r>
              <a:rPr lang="en-US" altLang="ja-JP" sz="2000" smtClean="0">
                <a:latin typeface="Meiryo UI" pitchFamily="50" charset="-128"/>
                <a:ea typeface="Meiryo UI" pitchFamily="50" charset="-128"/>
              </a:rPr>
              <a:t>5</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2019</a:t>
            </a:r>
            <a:r>
              <a:rPr lang="ja-JP" altLang="en-US" sz="2000" smtClean="0">
                <a:latin typeface="Meiryo UI" pitchFamily="50" charset="-128"/>
                <a:ea typeface="Meiryo UI" pitchFamily="50" charset="-128"/>
              </a:rPr>
              <a:t>年）</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477838" y="1501775"/>
            <a:ext cx="8270875" cy="2287588"/>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藤城清</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治様（</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93</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歳の影絵</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作家</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枚</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プレミアカレンダーより８月「平和の世界へ</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原田</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泰</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治様（画家）　</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枚</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のサイン入り絵</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「ふる</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里はいいもんだ母さんの懐かしさがある。草</a:t>
            </a:r>
            <a:r>
              <a:rPr lang="ja-JP" altLang="en-US" sz="1200" dirty="0" err="1">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ぶ</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えはふる里に流れる風の詩」</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森野</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政順様（</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彫刻家</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）トンボ玉が入った木彫</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作品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人と木と花と人」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重盛攻</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治様（</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連鶴作家）　連鶴作品「釣</a:t>
            </a:r>
            <a:r>
              <a:rPr lang="ja-JP" altLang="en-US" sz="1200" dirty="0" err="1">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ふね</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無形文化財</a:t>
            </a:r>
          </a:p>
          <a:p>
            <a:pPr marL="285750" indent="-285750" fontAlgn="auto">
              <a:spcBef>
                <a:spcPts val="0"/>
              </a:spcBef>
              <a:spcAft>
                <a:spcPts val="0"/>
              </a:spcAft>
              <a:buFont typeface="Wingdings" panose="05000000000000000000" pitchFamily="2" charset="2"/>
              <a:buChar char="l"/>
              <a:defRPr/>
            </a:pP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SHOGEN</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様（ペンキ画家</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アフリカアート作品</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正路怜子様（元編集者・絵本著者</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絵本</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「おいもがいっぱい」</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絹谷幸</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二様（</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奈良市</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出身の</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洋画家）　色紙</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に筆で</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力強く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世界平和</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小池</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邦夫様（絵</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手紙</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創始者）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今日も日が昇る 邦夫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「一人ひとり</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が自由に輝きますように </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2015</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年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夏」海と太陽の入った大きい絵</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手紙」</a:t>
            </a:r>
            <a:endPar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おりがみ陶芸センター様（長崎　佐世保</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「陶器折り鶴</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コンテンツ プレースホルダー 2"/>
          <p:cNvSpPr txBox="1">
            <a:spLocks/>
          </p:cNvSpPr>
          <p:nvPr/>
        </p:nvSpPr>
        <p:spPr>
          <a:xfrm>
            <a:off x="166688" y="1033463"/>
            <a:ext cx="4794250" cy="36036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rPr>
              <a:t>1</a:t>
            </a: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）美術・工芸関係①</a:t>
            </a:r>
            <a:endPar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1" name="コンテンツ プレースホルダー 2"/>
          <p:cNvSpPr>
            <a:spLocks noGrp="1"/>
          </p:cNvSpPr>
          <p:nvPr>
            <p:ph idx="1"/>
          </p:nvPr>
        </p:nvSpPr>
        <p:spPr>
          <a:xfrm>
            <a:off x="323850" y="620713"/>
            <a:ext cx="4289425" cy="361950"/>
          </a:xfrm>
        </p:spPr>
        <p:txBody>
          <a:bodyPr rtlCol="0">
            <a:noAutofit/>
          </a:bodyPr>
          <a:lstStyle/>
          <a:p>
            <a:pPr marL="0" indent="0" fontAlgn="auto">
              <a:spcAft>
                <a:spcPts val="0"/>
              </a:spcAft>
              <a:buFont typeface="Arial" panose="020B0604020202020204" pitchFamily="34" charset="0"/>
              <a:buNone/>
              <a:defRPr/>
            </a:pPr>
            <a:r>
              <a:rPr lang="en-US" altLang="ja-JP" sz="1800" b="1" dirty="0" smtClean="0">
                <a:solidFill>
                  <a:schemeClr val="tx1">
                    <a:lumMod val="75000"/>
                    <a:lumOff val="25000"/>
                  </a:schemeClr>
                </a:solidFill>
                <a:latin typeface="Meiryo UI" panose="020B0604030504040204" pitchFamily="50" charset="-128"/>
                <a:ea typeface="Meiryo UI" panose="020B0604030504040204" pitchFamily="50" charset="-128"/>
              </a:rPr>
              <a:t>2.</a:t>
            </a:r>
            <a:r>
              <a:rPr lang="ja-JP" altLang="en-US" sz="1800" b="1" dirty="0" smtClean="0">
                <a:solidFill>
                  <a:schemeClr val="tx1">
                    <a:lumMod val="75000"/>
                    <a:lumOff val="25000"/>
                  </a:schemeClr>
                </a:solidFill>
                <a:latin typeface="Meiryo UI" panose="020B0604030504040204" pitchFamily="50" charset="-128"/>
                <a:ea typeface="Meiryo UI" panose="020B0604030504040204" pitchFamily="50" charset="-128"/>
              </a:rPr>
              <a:t>沖縄県以外方からのメッセージ</a:t>
            </a:r>
            <a:endParaRPr lang="en-US" altLang="ja-JP" sz="18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2" name="角丸四角形 21"/>
          <p:cNvSpPr/>
          <p:nvPr/>
        </p:nvSpPr>
        <p:spPr>
          <a:xfrm>
            <a:off x="3171825" y="4418013"/>
            <a:ext cx="2882900" cy="1584325"/>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■平和の世界へ</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■草</a:t>
            </a:r>
            <a:r>
              <a:rPr lang="ja-JP" altLang="en-US" sz="1400" b="1" dirty="0" err="1">
                <a:solidFill>
                  <a:schemeClr val="accent1"/>
                </a:solidFill>
                <a:latin typeface="Meiryo UI" panose="020B0604030504040204" pitchFamily="50" charset="-128"/>
                <a:ea typeface="Meiryo UI" panose="020B0604030504040204" pitchFamily="50" charset="-128"/>
              </a:rPr>
              <a:t>ぶ</a:t>
            </a:r>
            <a:r>
              <a:rPr lang="ja-JP" altLang="en-US" sz="1400" b="1" dirty="0">
                <a:solidFill>
                  <a:schemeClr val="accent1"/>
                </a:solidFill>
                <a:latin typeface="Meiryo UI" panose="020B0604030504040204" pitchFamily="50" charset="-128"/>
                <a:ea typeface="Meiryo UI" panose="020B0604030504040204" pitchFamily="50" charset="-128"/>
              </a:rPr>
              <a:t>え</a:t>
            </a:r>
            <a:r>
              <a:rPr lang="ja-JP" altLang="en-US" sz="1400" b="1" dirty="0">
                <a:solidFill>
                  <a:schemeClr val="accent1"/>
                </a:solidFill>
                <a:latin typeface="Meiryo UI" panose="020B0604030504040204" pitchFamily="50" charset="-128"/>
                <a:ea typeface="Meiryo UI" panose="020B0604030504040204" pitchFamily="50" charset="-128"/>
              </a:rPr>
              <a:t>は風</a:t>
            </a:r>
            <a:r>
              <a:rPr lang="ja-JP" altLang="en-US" sz="1400" b="1" dirty="0">
                <a:solidFill>
                  <a:schemeClr val="accent1"/>
                </a:solidFill>
                <a:latin typeface="Meiryo UI" panose="020B0604030504040204" pitchFamily="50" charset="-128"/>
                <a:ea typeface="Meiryo UI" panose="020B0604030504040204" pitchFamily="50" charset="-128"/>
              </a:rPr>
              <a:t>の</a:t>
            </a:r>
            <a:r>
              <a:rPr lang="ja-JP" altLang="en-US" sz="1400" b="1" dirty="0">
                <a:solidFill>
                  <a:schemeClr val="accent1"/>
                </a:solidFill>
                <a:latin typeface="Meiryo UI" panose="020B0604030504040204" pitchFamily="50" charset="-128"/>
                <a:ea typeface="Meiryo UI" panose="020B0604030504040204" pitchFamily="50" charset="-128"/>
              </a:rPr>
              <a:t>詩</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■「人</a:t>
            </a:r>
            <a:r>
              <a:rPr lang="ja-JP" altLang="en-US" sz="1400" b="1" dirty="0">
                <a:solidFill>
                  <a:schemeClr val="accent1"/>
                </a:solidFill>
                <a:latin typeface="Meiryo UI" panose="020B0604030504040204" pitchFamily="50" charset="-128"/>
                <a:ea typeface="Meiryo UI" panose="020B0604030504040204" pitchFamily="50" charset="-128"/>
              </a:rPr>
              <a:t>と</a:t>
            </a:r>
            <a:r>
              <a:rPr lang="ja-JP" altLang="en-US" sz="1400" b="1" dirty="0">
                <a:solidFill>
                  <a:schemeClr val="accent1"/>
                </a:solidFill>
                <a:latin typeface="Meiryo UI" panose="020B0604030504040204" pitchFamily="50" charset="-128"/>
                <a:ea typeface="Meiryo UI" panose="020B0604030504040204" pitchFamily="50" charset="-128"/>
              </a:rPr>
              <a:t>木」と「花</a:t>
            </a:r>
            <a:r>
              <a:rPr lang="ja-JP" altLang="en-US" sz="1400" b="1" dirty="0">
                <a:solidFill>
                  <a:schemeClr val="accent1"/>
                </a:solidFill>
                <a:latin typeface="Meiryo UI" panose="020B0604030504040204" pitchFamily="50" charset="-128"/>
                <a:ea typeface="Meiryo UI" panose="020B0604030504040204" pitchFamily="50" charset="-128"/>
              </a:rPr>
              <a:t>と</a:t>
            </a:r>
            <a:r>
              <a:rPr lang="ja-JP" altLang="en-US" sz="1400" b="1" dirty="0">
                <a:solidFill>
                  <a:schemeClr val="accent1"/>
                </a:solidFill>
                <a:latin typeface="Meiryo UI" panose="020B0604030504040204" pitchFamily="50" charset="-128"/>
                <a:ea typeface="Meiryo UI" panose="020B0604030504040204" pitchFamily="50" charset="-128"/>
              </a:rPr>
              <a:t>人」</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a:t>
            </a:r>
            <a:r>
              <a:rPr lang="ja-JP" altLang="en-US" sz="1400" b="1" dirty="0">
                <a:solidFill>
                  <a:schemeClr val="accent1"/>
                </a:solidFill>
                <a:latin typeface="Meiryo UI" panose="020B0604030504040204" pitchFamily="50" charset="-128"/>
                <a:ea typeface="Meiryo UI" panose="020B0604030504040204" pitchFamily="50" charset="-128"/>
              </a:rPr>
              <a:t>一人一人が</a:t>
            </a:r>
            <a:r>
              <a:rPr lang="ja-JP" altLang="en-US" sz="1400" b="1" dirty="0">
                <a:solidFill>
                  <a:schemeClr val="accent1"/>
                </a:solidFill>
                <a:latin typeface="Meiryo UI" panose="020B0604030504040204" pitchFamily="50" charset="-128"/>
                <a:ea typeface="Meiryo UI" panose="020B0604030504040204" pitchFamily="50" charset="-128"/>
              </a:rPr>
              <a:t>自由に</a:t>
            </a:r>
            <a:r>
              <a:rPr lang="ja-JP" altLang="en-US" sz="1400" b="1" dirty="0">
                <a:solidFill>
                  <a:schemeClr val="accent1"/>
                </a:solidFill>
                <a:latin typeface="Meiryo UI" panose="020B0604030504040204" pitchFamily="50" charset="-128"/>
                <a:ea typeface="Meiryo UI" panose="020B0604030504040204" pitchFamily="50" charset="-128"/>
              </a:rPr>
              <a:t>輝く</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■おい</a:t>
            </a:r>
            <a:r>
              <a:rPr lang="ja-JP" altLang="en-US" sz="1400" b="1" dirty="0">
                <a:solidFill>
                  <a:schemeClr val="accent1"/>
                </a:solidFill>
                <a:latin typeface="Meiryo UI" panose="020B0604030504040204" pitchFamily="50" charset="-128"/>
                <a:ea typeface="Meiryo UI" panose="020B0604030504040204" pitchFamily="50" charset="-128"/>
              </a:rPr>
              <a:t>もが</a:t>
            </a:r>
            <a:r>
              <a:rPr lang="ja-JP" altLang="en-US" sz="1400" b="1" dirty="0">
                <a:solidFill>
                  <a:schemeClr val="accent1"/>
                </a:solidFill>
                <a:latin typeface="Meiryo UI" panose="020B0604030504040204" pitchFamily="50" charset="-128"/>
                <a:ea typeface="Meiryo UI" panose="020B0604030504040204" pitchFamily="50" charset="-128"/>
              </a:rPr>
              <a:t>いっぱい</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■今日も陽が昇る</a:t>
            </a:r>
            <a:endParaRPr lang="ja-JP" altLang="en-US" sz="1400" b="1" dirty="0">
              <a:solidFill>
                <a:schemeClr val="accent1"/>
              </a:solidFill>
              <a:latin typeface="Meiryo UI" panose="020B0604030504040204" pitchFamily="50" charset="-128"/>
              <a:ea typeface="Meiryo UI" panose="020B0604030504040204" pitchFamily="50" charset="-128"/>
            </a:endParaRPr>
          </a:p>
        </p:txBody>
      </p:sp>
      <p:sp>
        <p:nvSpPr>
          <p:cNvPr id="8" name="下矢印 7"/>
          <p:cNvSpPr/>
          <p:nvPr/>
        </p:nvSpPr>
        <p:spPr>
          <a:xfrm>
            <a:off x="4079875" y="3921125"/>
            <a:ext cx="1066800" cy="363538"/>
          </a:xfrm>
          <a:prstGeom prst="downArrow">
            <a:avLst>
              <a:gd name="adj1" fmla="val 58658"/>
              <a:gd name="adj2"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3558" name="タイトル 1"/>
          <p:cNvSpPr>
            <a:spLocks noGrp="1"/>
          </p:cNvSpPr>
          <p:nvPr>
            <p:ph type="title"/>
          </p:nvPr>
        </p:nvSpPr>
        <p:spPr>
          <a:xfrm>
            <a:off x="0" y="0"/>
            <a:ext cx="9144000" cy="476250"/>
          </a:xfrm>
        </p:spPr>
        <p:txBody>
          <a:bodyPr/>
          <a:lstStyle/>
          <a:p>
            <a:pPr algn="r"/>
            <a:r>
              <a:rPr lang="ja-JP" altLang="en-US" sz="2000" smtClean="0">
                <a:latin typeface="Meiryo UI" pitchFamily="50" charset="-128"/>
                <a:ea typeface="Meiryo UI" pitchFamily="50" charset="-128"/>
              </a:rPr>
              <a:t>第</a:t>
            </a:r>
            <a:r>
              <a:rPr lang="en-US" altLang="ja-JP" sz="2000" smtClean="0">
                <a:latin typeface="Meiryo UI" pitchFamily="50" charset="-128"/>
                <a:ea typeface="Meiryo UI" pitchFamily="50" charset="-128"/>
              </a:rPr>
              <a:t>1</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2015</a:t>
            </a:r>
            <a:r>
              <a:rPr lang="ja-JP" altLang="en-US" sz="2000" smtClean="0">
                <a:latin typeface="Meiryo UI" pitchFamily="50" charset="-128"/>
                <a:ea typeface="Meiryo UI" pitchFamily="50" charset="-128"/>
              </a:rPr>
              <a:t>年）～第</a:t>
            </a:r>
            <a:r>
              <a:rPr lang="en-US" altLang="ja-JP" sz="2000" smtClean="0">
                <a:latin typeface="Meiryo UI" pitchFamily="50" charset="-128"/>
                <a:ea typeface="Meiryo UI" pitchFamily="50" charset="-128"/>
              </a:rPr>
              <a:t>5</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2019</a:t>
            </a:r>
            <a:r>
              <a:rPr lang="ja-JP" altLang="en-US" sz="2000" smtClean="0">
                <a:latin typeface="Meiryo UI" pitchFamily="50" charset="-128"/>
                <a:ea typeface="Meiryo UI" pitchFamily="50" charset="-128"/>
              </a:rPr>
              <a:t>年）</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436563" y="1214438"/>
            <a:ext cx="8281987" cy="2935287"/>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田口孝夫様（絵手紙協会専任講師）　</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反戦</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を訴える縦</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約</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60</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センチ</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、横</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約</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メートル</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60</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センチ</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の超大作の絵手紙。</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金澤翔子様（書家）から「笑」のポストカード</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うえにし</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けんいち様（</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NPO</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法人</a:t>
            </a:r>
            <a:r>
              <a:rPr lang="ja-JP" altLang="en-US" sz="1200" dirty="0" err="1">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さをりひろばで</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活躍</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されているさをり</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織り作家）　 さをり織り</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千光士義和様（ダンボールアート作家）　</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ピースメッセージ</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動くアート作品　　</a:t>
            </a:r>
          </a:p>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ココロに花を！」（</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ピースメッセージ</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2018</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「ソーラー動力＋時計モーター」（</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ピースメロディー</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2019</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福嶋</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伸彦様（</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聴覚障害のある越前陶芸家　）　「越前焼　明日への希望」特別出展　　　　　　　　　　　　　　　　　　　　　　　　　</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今日の日は沈んでも必ず又陽は昇る希望をすてずに・・・「明日への希望」平和への願いをこめて・・・</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長谷川義史様（</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絵本作家）</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みんながすき」「へいわがすき</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みんななかよしうれしいネ！」</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辻村</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史郎様（</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陶芸家）作品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花器」</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左</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野勝司様（</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石工）作品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熊と金太郎」</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篠</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原義易様（</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画家）　画集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平和の波動永遠に」</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松田光一様（</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世界</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遺産</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アーティスト）</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翼</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の王国（ＡＮＡ機内誌）「</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Wish for world Peace</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コンテンツ プレースホルダー 2"/>
          <p:cNvSpPr txBox="1">
            <a:spLocks/>
          </p:cNvSpPr>
          <p:nvPr/>
        </p:nvSpPr>
        <p:spPr>
          <a:xfrm>
            <a:off x="180975" y="768350"/>
            <a:ext cx="4792663" cy="36036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rPr>
              <a:t>1</a:t>
            </a: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）美術・工芸関係②</a:t>
            </a:r>
            <a:endPar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1" name="角丸四角形 10"/>
          <p:cNvSpPr/>
          <p:nvPr/>
        </p:nvSpPr>
        <p:spPr>
          <a:xfrm>
            <a:off x="3135313" y="4784725"/>
            <a:ext cx="2884487" cy="1584325"/>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■平和への願い</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en-US" altLang="ja-JP" sz="1400" b="1" dirty="0">
                <a:solidFill>
                  <a:schemeClr val="accent1"/>
                </a:solidFill>
                <a:latin typeface="Meiryo UI" panose="020B0604030504040204" pitchFamily="50" charset="-128"/>
                <a:ea typeface="Meiryo UI" panose="020B0604030504040204" pitchFamily="50" charset="-128"/>
              </a:rPr>
              <a:t>■Wish for world </a:t>
            </a:r>
            <a:r>
              <a:rPr lang="en-US" altLang="ja-JP" sz="1400" b="1" dirty="0">
                <a:solidFill>
                  <a:schemeClr val="accent1"/>
                </a:solidFill>
                <a:latin typeface="Meiryo UI" panose="020B0604030504040204" pitchFamily="50" charset="-128"/>
                <a:ea typeface="Meiryo UI" panose="020B0604030504040204" pitchFamily="50" charset="-128"/>
              </a:rPr>
              <a:t>Peace</a:t>
            </a: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■平和の波動を永遠に</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a:t>
            </a:r>
            <a:r>
              <a:rPr lang="ja-JP" altLang="en-US" sz="1400" b="1" dirty="0">
                <a:solidFill>
                  <a:schemeClr val="accent1"/>
                </a:solidFill>
                <a:latin typeface="Meiryo UI" panose="020B0604030504040204" pitchFamily="50" charset="-128"/>
                <a:ea typeface="Meiryo UI" panose="020B0604030504040204" pitchFamily="50" charset="-128"/>
              </a:rPr>
              <a:t>いつも笑みを</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a:t>
            </a:r>
            <a:r>
              <a:rPr lang="ja-JP" altLang="en-US" sz="1400" b="1" dirty="0">
                <a:solidFill>
                  <a:schemeClr val="accent1"/>
                </a:solidFill>
                <a:latin typeface="Meiryo UI" panose="020B0604030504040204" pitchFamily="50" charset="-128"/>
                <a:ea typeface="Meiryo UI" panose="020B0604030504040204" pitchFamily="50" charset="-128"/>
              </a:rPr>
              <a:t>こころ</a:t>
            </a:r>
            <a:r>
              <a:rPr lang="ja-JP" altLang="en-US" sz="1400" b="1" dirty="0">
                <a:solidFill>
                  <a:schemeClr val="accent1"/>
                </a:solidFill>
                <a:latin typeface="Meiryo UI" panose="020B0604030504040204" pitchFamily="50" charset="-128"/>
                <a:ea typeface="Meiryo UI" panose="020B0604030504040204" pitchFamily="50" charset="-128"/>
              </a:rPr>
              <a:t>に花を</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■明日への希望</a:t>
            </a:r>
            <a:endParaRPr lang="en-US" altLang="ja-JP" sz="1400" b="1" dirty="0">
              <a:solidFill>
                <a:schemeClr val="accent1"/>
              </a:solidFill>
              <a:latin typeface="Meiryo UI" panose="020B0604030504040204" pitchFamily="50" charset="-128"/>
              <a:ea typeface="Meiryo UI" panose="020B0604030504040204" pitchFamily="50" charset="-128"/>
            </a:endParaRPr>
          </a:p>
        </p:txBody>
      </p:sp>
      <p:sp>
        <p:nvSpPr>
          <p:cNvPr id="12" name="下矢印 11"/>
          <p:cNvSpPr/>
          <p:nvPr/>
        </p:nvSpPr>
        <p:spPr>
          <a:xfrm>
            <a:off x="4043363" y="4298950"/>
            <a:ext cx="1068387" cy="365125"/>
          </a:xfrm>
          <a:prstGeom prst="downArrow">
            <a:avLst>
              <a:gd name="adj1" fmla="val 58658"/>
              <a:gd name="adj2"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4581" name="タイトル 1"/>
          <p:cNvSpPr>
            <a:spLocks noGrp="1"/>
          </p:cNvSpPr>
          <p:nvPr>
            <p:ph type="title"/>
          </p:nvPr>
        </p:nvSpPr>
        <p:spPr>
          <a:xfrm>
            <a:off x="0" y="0"/>
            <a:ext cx="9144000" cy="476250"/>
          </a:xfrm>
        </p:spPr>
        <p:txBody>
          <a:bodyPr/>
          <a:lstStyle/>
          <a:p>
            <a:pPr algn="r"/>
            <a:r>
              <a:rPr lang="ja-JP" altLang="en-US" sz="2000" smtClean="0">
                <a:latin typeface="Meiryo UI" pitchFamily="50" charset="-128"/>
                <a:ea typeface="Meiryo UI" pitchFamily="50" charset="-128"/>
              </a:rPr>
              <a:t>第</a:t>
            </a:r>
            <a:r>
              <a:rPr lang="en-US" altLang="ja-JP" sz="2000" smtClean="0">
                <a:latin typeface="Meiryo UI" pitchFamily="50" charset="-128"/>
                <a:ea typeface="Meiryo UI" pitchFamily="50" charset="-128"/>
              </a:rPr>
              <a:t>1</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2015</a:t>
            </a:r>
            <a:r>
              <a:rPr lang="ja-JP" altLang="en-US" sz="2000" smtClean="0">
                <a:latin typeface="Meiryo UI" pitchFamily="50" charset="-128"/>
                <a:ea typeface="Meiryo UI" pitchFamily="50" charset="-128"/>
              </a:rPr>
              <a:t>年）～第</a:t>
            </a:r>
            <a:r>
              <a:rPr lang="en-US" altLang="ja-JP" sz="2000" smtClean="0">
                <a:latin typeface="Meiryo UI" pitchFamily="50" charset="-128"/>
                <a:ea typeface="Meiryo UI" pitchFamily="50" charset="-128"/>
              </a:rPr>
              <a:t>5</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2019</a:t>
            </a:r>
            <a:r>
              <a:rPr lang="ja-JP" altLang="en-US" sz="2000" smtClean="0">
                <a:latin typeface="Meiryo UI" pitchFamily="50" charset="-128"/>
                <a:ea typeface="Meiryo UI" pitchFamily="50" charset="-128"/>
              </a:rPr>
              <a:t>年）</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395288" y="1138238"/>
            <a:ext cx="8280400" cy="3082925"/>
          </a:xfrm>
          <a:prstGeom prst="rect">
            <a:avLst/>
          </a:prstGeom>
          <a:noFill/>
          <a:ln w="9525">
            <a:solidFill>
              <a:schemeClr val="tx1"/>
            </a:solidFill>
          </a:ln>
        </p:spPr>
        <p:txBody>
          <a:bodyPr anchor="ctr"/>
          <a:lstStyle/>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千住真理子様（ヴァイオリニスト</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音を通じて平和を願いつづけます。がんばりましょう！」</a:t>
            </a:r>
          </a:p>
          <a:p>
            <a:pPr marL="285750" indent="-285750" fontAlgn="auto">
              <a:spcBef>
                <a:spcPts val="0"/>
              </a:spcBef>
              <a:spcAft>
                <a:spcPts val="0"/>
              </a:spcAft>
              <a:buFont typeface="Wingdings" panose="05000000000000000000" pitchFamily="2" charset="2"/>
              <a:buChar char="l"/>
              <a:defRPr/>
            </a:pP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DIAMANTES</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様</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（ミュージシャン）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青年よさんしん片手にひきならし平和もとめて共々にこの船で旅立とう！」＜アルベルト城間さん他メンバー全員の寄せ書き＞</a:t>
            </a:r>
          </a:p>
          <a:p>
            <a:pPr marL="285750" indent="-285750" fontAlgn="auto">
              <a:spcBef>
                <a:spcPts val="0"/>
              </a:spcBef>
              <a:spcAft>
                <a:spcPts val="0"/>
              </a:spcAft>
              <a:buFont typeface="Wingdings" panose="05000000000000000000" pitchFamily="2" charset="2"/>
              <a:buChar char="l"/>
              <a:defRPr/>
            </a:pPr>
            <a:r>
              <a:rPr lang="ja-JP" altLang="en-US" sz="1200" dirty="0" err="1">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やなわらば</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ー様（ユニットミュージシャン）「許しあえるように認め合えるように過去も今も君もずっと」</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中井髙之様（音楽プロデューサー）「戦争反対！！」って大声はヨー出さん。軟弱だけど「戦争はきらいだ。」とつぶやき続ける</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1970</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年</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大阪万博のアマチュアフォークコンサートの提唱者＞</a:t>
            </a: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宮沢和史様（</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シンガーソングライター</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島</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唄</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より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海よ　宇宙よ　神よ　命よ　このまま永遠に　夕凪を」　</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fontAlgn="auto">
              <a:spcBef>
                <a:spcPts val="0"/>
              </a:spcBef>
              <a:spcAft>
                <a:spcPts val="0"/>
              </a:spcAft>
              <a:buFont typeface="Wingdings" panose="05000000000000000000" pitchFamily="2" charset="2"/>
              <a:buChar char="l"/>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ＢＯＲＯ様（ミュージシャン）長文のメッセージ</a:t>
            </a:r>
          </a:p>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私は本物の平和を勝ち取るために歌ってきました！だから・・・私にとって「戦う」と「歌う」は一緒</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なんです</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！「戦争反対！」を叫び</a:t>
            </a:r>
            <a:r>
              <a:rPr lang="ja-JP" altLang="en-US" sz="1200" dirty="0" err="1">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な</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が</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ら</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人を傷つける人もいる！平和、平和と言っても、一人ひとり、家族</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を大事</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にすること。近所の人と仲良くすること。友達の悪口を</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いわな</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い</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こと。明るく挨拶をすること。</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前向き</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に考えること。自分の平和を形にしてください。自分の平和を形にして下さい</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お母さん</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は平和の</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ために</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晩御飯を作ります。お父さんは平和のために働きます。みなさんは！平和のために学んで下さい</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ただ</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！ひとつだけ覚えておいて下さい。“平和の砦は笑顔”やということを</a:t>
            </a:r>
            <a:r>
              <a:rPr lang="ja-JP" altLang="en-US"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コンテンツ プレースホルダー 2"/>
          <p:cNvSpPr txBox="1">
            <a:spLocks/>
          </p:cNvSpPr>
          <p:nvPr/>
        </p:nvSpPr>
        <p:spPr>
          <a:xfrm>
            <a:off x="158750" y="693738"/>
            <a:ext cx="4792663" cy="36036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en-US" altLang="ja-JP" sz="1600" b="1" dirty="0">
                <a:solidFill>
                  <a:schemeClr val="tx1">
                    <a:lumMod val="75000"/>
                    <a:lumOff val="25000"/>
                  </a:schemeClr>
                </a:solidFill>
                <a:latin typeface="Meiryo UI" panose="020B0604030504040204" pitchFamily="50" charset="-128"/>
                <a:ea typeface="Meiryo UI" panose="020B0604030504040204" pitchFamily="50" charset="-128"/>
              </a:rPr>
              <a:t>2</a:t>
            </a:r>
            <a:r>
              <a:rPr lang="ja-JP" altLang="en-US" sz="1600" b="1" dirty="0" smtClean="0">
                <a:solidFill>
                  <a:schemeClr val="tx1">
                    <a:lumMod val="75000"/>
                    <a:lumOff val="25000"/>
                  </a:schemeClr>
                </a:solidFill>
                <a:latin typeface="Meiryo UI" panose="020B0604030504040204" pitchFamily="50" charset="-128"/>
                <a:ea typeface="Meiryo UI" panose="020B0604030504040204" pitchFamily="50" charset="-128"/>
              </a:rPr>
              <a:t>）音楽・映画関係①</a:t>
            </a:r>
            <a:endParaRPr lang="en-US" altLang="ja-JP" sz="16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7" name="角丸四角形 6"/>
          <p:cNvSpPr/>
          <p:nvPr/>
        </p:nvSpPr>
        <p:spPr>
          <a:xfrm>
            <a:off x="1230313" y="4868863"/>
            <a:ext cx="3025775" cy="1281112"/>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■本物の平和実現を歌に託す</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■音</a:t>
            </a:r>
            <a:r>
              <a:rPr lang="ja-JP" altLang="en-US" sz="1400" b="1" dirty="0">
                <a:solidFill>
                  <a:schemeClr val="accent1"/>
                </a:solidFill>
                <a:latin typeface="Meiryo UI" panose="020B0604030504040204" pitchFamily="50" charset="-128"/>
                <a:ea typeface="Meiryo UI" panose="020B0604030504040204" pitchFamily="50" charset="-128"/>
              </a:rPr>
              <a:t>を通じて平和を</a:t>
            </a:r>
            <a:r>
              <a:rPr lang="ja-JP" altLang="en-US" sz="1400" b="1" dirty="0">
                <a:solidFill>
                  <a:schemeClr val="accent1"/>
                </a:solidFill>
                <a:latin typeface="Meiryo UI" panose="020B0604030504040204" pitchFamily="50" charset="-128"/>
                <a:ea typeface="Meiryo UI" panose="020B0604030504040204" pitchFamily="50" charset="-128"/>
              </a:rPr>
              <a:t>願いつづける</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■平和を求めて共々に旅立つ</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■戦争は嫌いだとつぶやき続ける</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■このまま永遠に夕凪を</a:t>
            </a:r>
            <a:endParaRPr lang="en-US" altLang="ja-JP" sz="1400" b="1" dirty="0">
              <a:solidFill>
                <a:schemeClr val="accent1"/>
              </a:solidFill>
              <a:latin typeface="Meiryo UI" panose="020B0604030504040204" pitchFamily="50" charset="-128"/>
              <a:ea typeface="Meiryo UI" panose="020B0604030504040204" pitchFamily="50" charset="-128"/>
            </a:endParaRPr>
          </a:p>
        </p:txBody>
      </p:sp>
      <p:sp>
        <p:nvSpPr>
          <p:cNvPr id="8" name="角丸四角形 7"/>
          <p:cNvSpPr/>
          <p:nvPr/>
        </p:nvSpPr>
        <p:spPr>
          <a:xfrm>
            <a:off x="4664075" y="5003800"/>
            <a:ext cx="3025775" cy="852488"/>
          </a:xfrm>
          <a:prstGeom prst="round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■自分の平和を形にする</a:t>
            </a:r>
            <a:endParaRPr lang="en-US" altLang="ja-JP" sz="1400" b="1" dirty="0">
              <a:solidFill>
                <a:schemeClr val="accent1"/>
              </a:solidFill>
              <a:latin typeface="Meiryo UI" panose="020B0604030504040204" pitchFamily="50" charset="-128"/>
              <a:ea typeface="Meiryo UI" panose="020B0604030504040204" pitchFamily="50" charset="-128"/>
            </a:endParaRPr>
          </a:p>
          <a:p>
            <a:pPr fontAlgn="auto">
              <a:spcBef>
                <a:spcPts val="0"/>
              </a:spcBef>
              <a:spcAft>
                <a:spcPts val="0"/>
              </a:spcAft>
              <a:defRPr/>
            </a:pPr>
            <a:r>
              <a:rPr lang="ja-JP" altLang="en-US" sz="1400" b="1" dirty="0">
                <a:solidFill>
                  <a:schemeClr val="accent1"/>
                </a:solidFill>
                <a:latin typeface="Meiryo UI" panose="020B0604030504040204" pitchFamily="50" charset="-128"/>
                <a:ea typeface="Meiryo UI" panose="020B0604030504040204" pitchFamily="50" charset="-128"/>
              </a:rPr>
              <a:t>■平和の砦は笑顔</a:t>
            </a:r>
            <a:endParaRPr lang="en-US" altLang="ja-JP" sz="1400" b="1" dirty="0">
              <a:solidFill>
                <a:schemeClr val="accent1"/>
              </a:solidFill>
              <a:latin typeface="Meiryo UI" panose="020B0604030504040204" pitchFamily="50" charset="-128"/>
              <a:ea typeface="Meiryo UI" panose="020B0604030504040204" pitchFamily="50" charset="-128"/>
            </a:endParaRPr>
          </a:p>
        </p:txBody>
      </p:sp>
      <p:sp>
        <p:nvSpPr>
          <p:cNvPr id="9" name="下矢印 8"/>
          <p:cNvSpPr/>
          <p:nvPr/>
        </p:nvSpPr>
        <p:spPr>
          <a:xfrm>
            <a:off x="4005263" y="4365625"/>
            <a:ext cx="1066800" cy="363538"/>
          </a:xfrm>
          <a:prstGeom prst="downArrow">
            <a:avLst>
              <a:gd name="adj1" fmla="val 58658"/>
              <a:gd name="adj2"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5606" name="タイトル 1"/>
          <p:cNvSpPr>
            <a:spLocks noGrp="1"/>
          </p:cNvSpPr>
          <p:nvPr>
            <p:ph type="title"/>
          </p:nvPr>
        </p:nvSpPr>
        <p:spPr>
          <a:xfrm>
            <a:off x="0" y="0"/>
            <a:ext cx="9144000" cy="476250"/>
          </a:xfrm>
        </p:spPr>
        <p:txBody>
          <a:bodyPr/>
          <a:lstStyle/>
          <a:p>
            <a:pPr algn="r"/>
            <a:r>
              <a:rPr lang="ja-JP" altLang="en-US" sz="2000" smtClean="0">
                <a:latin typeface="Meiryo UI" pitchFamily="50" charset="-128"/>
                <a:ea typeface="Meiryo UI" pitchFamily="50" charset="-128"/>
              </a:rPr>
              <a:t>第</a:t>
            </a:r>
            <a:r>
              <a:rPr lang="en-US" altLang="ja-JP" sz="2000" smtClean="0">
                <a:latin typeface="Meiryo UI" pitchFamily="50" charset="-128"/>
                <a:ea typeface="Meiryo UI" pitchFamily="50" charset="-128"/>
              </a:rPr>
              <a:t>1</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2015</a:t>
            </a:r>
            <a:r>
              <a:rPr lang="ja-JP" altLang="en-US" sz="2000" smtClean="0">
                <a:latin typeface="Meiryo UI" pitchFamily="50" charset="-128"/>
                <a:ea typeface="Meiryo UI" pitchFamily="50" charset="-128"/>
              </a:rPr>
              <a:t>年）～第</a:t>
            </a:r>
            <a:r>
              <a:rPr lang="en-US" altLang="ja-JP" sz="2000" smtClean="0">
                <a:latin typeface="Meiryo UI" pitchFamily="50" charset="-128"/>
                <a:ea typeface="Meiryo UI" pitchFamily="50" charset="-128"/>
              </a:rPr>
              <a:t>5</a:t>
            </a:r>
            <a:r>
              <a:rPr lang="ja-JP" altLang="en-US" sz="2000" smtClean="0">
                <a:latin typeface="Meiryo UI" pitchFamily="50" charset="-128"/>
                <a:ea typeface="Meiryo UI" pitchFamily="50" charset="-128"/>
              </a:rPr>
              <a:t>回（</a:t>
            </a:r>
            <a:r>
              <a:rPr lang="en-US" altLang="ja-JP" sz="2000" smtClean="0">
                <a:latin typeface="Meiryo UI" pitchFamily="50" charset="-128"/>
                <a:ea typeface="Meiryo UI" pitchFamily="50" charset="-128"/>
              </a:rPr>
              <a:t>2019</a:t>
            </a:r>
            <a:r>
              <a:rPr lang="ja-JP" altLang="en-US" sz="2000" smtClean="0">
                <a:latin typeface="Meiryo UI" pitchFamily="50" charset="-128"/>
                <a:ea typeface="Meiryo UI" pitchFamily="50" charset="-128"/>
              </a:rPr>
              <a:t>年）</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1848</TotalTime>
  <Words>6870</Words>
  <Application>Microsoft Office PowerPoint</Application>
  <PresentationFormat>画面に合わせる (4:3)</PresentationFormat>
  <Paragraphs>377</Paragraphs>
  <Slides>19</Slides>
  <Notes>5</Notes>
  <HiddenSlides>0</HiddenSlides>
  <MMClips>0</MMClips>
  <ScaleCrop>false</ScaleCrop>
  <HeadingPairs>
    <vt:vector size="6" baseType="variant">
      <vt:variant>
        <vt:lpstr>使用されているフォント</vt:lpstr>
      </vt:variant>
      <vt:variant>
        <vt:i4>6</vt:i4>
      </vt:variant>
      <vt:variant>
        <vt:lpstr>デザイン テンプレート</vt:lpstr>
      </vt:variant>
      <vt:variant>
        <vt:i4>12</vt:i4>
      </vt:variant>
      <vt:variant>
        <vt:lpstr>スライド タイトル</vt:lpstr>
      </vt:variant>
      <vt:variant>
        <vt:i4>19</vt:i4>
      </vt:variant>
    </vt:vector>
  </HeadingPairs>
  <TitlesOfParts>
    <vt:vector size="37" baseType="lpstr">
      <vt:lpstr>Calibri</vt:lpstr>
      <vt:lpstr>ＭＳ Ｐゴシック</vt:lpstr>
      <vt:lpstr>Arial</vt:lpstr>
      <vt:lpstr>BIZ UDPゴシック</vt:lpstr>
      <vt:lpstr>Meiryo UI</vt:lpstr>
      <vt:lpstr>Wingdings</vt:lpstr>
      <vt:lpstr>Office ​​テーマ</vt:lpstr>
      <vt:lpstr>Office ​​テーマ</vt:lpstr>
      <vt:lpstr>Office ​​テーマ</vt:lpstr>
      <vt:lpstr>Office ​​テーマ</vt:lpstr>
      <vt:lpstr>Office ​​テーマ</vt:lpstr>
      <vt:lpstr>Office ​​テーマ</vt:lpstr>
      <vt:lpstr>Office ​​テーマ</vt:lpstr>
      <vt:lpstr>Office ​​テーマ</vt:lpstr>
      <vt:lpstr>Office ​​テーマ</vt:lpstr>
      <vt:lpstr>Office ​​テーマ</vt:lpstr>
      <vt:lpstr>Office ​​テーマ</vt:lpstr>
      <vt:lpstr>Office ​​テーマ</vt:lpstr>
      <vt:lpstr>「ピースメッセージ展」 ～平和の風～  第１回～第6回　 『各界からの応援メッセージ』 （寄稿・絵画・色紙・絵手紙・陶器・折り鶴など）  キーワードの抽出</vt:lpstr>
      <vt:lpstr>第1回（2015年）～第5回（2019年）</vt:lpstr>
      <vt:lpstr>第1回（2015年）～第5回（2019年）</vt:lpstr>
      <vt:lpstr>第1回（2015年）～第5回（2019年）</vt:lpstr>
      <vt:lpstr>第1回（2015年）～第5回（2019年）</vt:lpstr>
      <vt:lpstr>第1回（2015年）～第5回（2019年）</vt:lpstr>
      <vt:lpstr>第1回（2015年）～第5回（2019年）</vt:lpstr>
      <vt:lpstr>第1回（2015年）～第5回（2019年）</vt:lpstr>
      <vt:lpstr>第1回（2015年）～第5回（2019年）</vt:lpstr>
      <vt:lpstr>第1回（2015年）～第5回（2019年）</vt:lpstr>
      <vt:lpstr>第1回（2015年）～第5回（2019年）</vt:lpstr>
      <vt:lpstr>第1回（2015年）～第5回（2019年）</vt:lpstr>
      <vt:lpstr>第1回（2015年）～第5回（2019年）</vt:lpstr>
      <vt:lpstr>第1回（2015年）～第5回（2019年）</vt:lpstr>
      <vt:lpstr>第6回（2020年）</vt:lpstr>
      <vt:lpstr>第6回（2020年）</vt:lpstr>
      <vt:lpstr>第6回（2020年）</vt:lpstr>
      <vt:lpstr>第１回～第６回に各界から寄せられたメッセージの整理</vt:lpstr>
      <vt:lpstr>これから大切にしたいキーワード</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「ピースメッセージ展」 ～平和の風～  第１回～第５回の応援メッセージ</dc:title>
  <dc:creator>kiyoshi</dc:creator>
  <cp:lastModifiedBy>Sugitetsu</cp:lastModifiedBy>
  <cp:revision>142</cp:revision>
  <cp:lastPrinted>2021-07-25T06:17:09Z</cp:lastPrinted>
  <dcterms:created xsi:type="dcterms:W3CDTF">2021-07-13T07:15:49Z</dcterms:created>
  <dcterms:modified xsi:type="dcterms:W3CDTF">2021-07-25T09:24:15Z</dcterms:modified>
</cp:coreProperties>
</file>