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11963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CC00"/>
    <a:srgbClr val="3333FF"/>
    <a:srgbClr val="66262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1F68-655C-4B82-9E65-9047F571F5D8}" type="datetimeFigureOut">
              <a:rPr kumimoji="1" lang="ja-JP" altLang="en-US" smtClean="0"/>
              <a:pPr/>
              <a:t>2014/3/6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25F3-A162-40EC-A28D-DDAAD3A493D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1F68-655C-4B82-9E65-9047F571F5D8}" type="datetimeFigureOut">
              <a:rPr kumimoji="1" lang="ja-JP" altLang="en-US" smtClean="0"/>
              <a:pPr/>
              <a:t>2014/3/6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25F3-A162-40EC-A28D-DDAAD3A493D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1F68-655C-4B82-9E65-9047F571F5D8}" type="datetimeFigureOut">
              <a:rPr kumimoji="1" lang="ja-JP" altLang="en-US" smtClean="0"/>
              <a:pPr/>
              <a:t>2014/3/6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25F3-A162-40EC-A28D-DDAAD3A493D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1F68-655C-4B82-9E65-9047F571F5D8}" type="datetimeFigureOut">
              <a:rPr kumimoji="1" lang="ja-JP" altLang="en-US" smtClean="0"/>
              <a:pPr/>
              <a:t>2014/3/6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25F3-A162-40EC-A28D-DDAAD3A493D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1F68-655C-4B82-9E65-9047F571F5D8}" type="datetimeFigureOut">
              <a:rPr kumimoji="1" lang="ja-JP" altLang="en-US" smtClean="0"/>
              <a:pPr/>
              <a:t>2014/3/6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25F3-A162-40EC-A28D-DDAAD3A493D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1F68-655C-4B82-9E65-9047F571F5D8}" type="datetimeFigureOut">
              <a:rPr kumimoji="1" lang="ja-JP" altLang="en-US" smtClean="0"/>
              <a:pPr/>
              <a:t>2014/3/6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25F3-A162-40EC-A28D-DDAAD3A493D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1F68-655C-4B82-9E65-9047F571F5D8}" type="datetimeFigureOut">
              <a:rPr kumimoji="1" lang="ja-JP" altLang="en-US" smtClean="0"/>
              <a:pPr/>
              <a:t>2014/3/6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25F3-A162-40EC-A28D-DDAAD3A493D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1F68-655C-4B82-9E65-9047F571F5D8}" type="datetimeFigureOut">
              <a:rPr kumimoji="1" lang="ja-JP" altLang="en-US" smtClean="0"/>
              <a:pPr/>
              <a:t>2014/3/6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25F3-A162-40EC-A28D-DDAAD3A493D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1F68-655C-4B82-9E65-9047F571F5D8}" type="datetimeFigureOut">
              <a:rPr kumimoji="1" lang="ja-JP" altLang="en-US" smtClean="0"/>
              <a:pPr/>
              <a:t>2014/3/6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25F3-A162-40EC-A28D-DDAAD3A493D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1F68-655C-4B82-9E65-9047F571F5D8}" type="datetimeFigureOut">
              <a:rPr kumimoji="1" lang="ja-JP" altLang="en-US" smtClean="0"/>
              <a:pPr/>
              <a:t>2014/3/6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25F3-A162-40EC-A28D-DDAAD3A493D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1F68-655C-4B82-9E65-9047F571F5D8}" type="datetimeFigureOut">
              <a:rPr kumimoji="1" lang="ja-JP" altLang="en-US" smtClean="0"/>
              <a:pPr/>
              <a:t>2014/3/6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25F3-A162-40EC-A28D-DDAAD3A493D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01F68-655C-4B82-9E65-9047F571F5D8}" type="datetimeFigureOut">
              <a:rPr kumimoji="1" lang="ja-JP" altLang="en-US" smtClean="0"/>
              <a:pPr/>
              <a:t>2014/3/6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925F3-A162-40EC-A28D-DDAAD3A493D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640960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7945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名前</dc:title>
  <dc:creator>別館</dc:creator>
  <cp:lastModifiedBy>別館</cp:lastModifiedBy>
  <cp:revision>115</cp:revision>
  <dcterms:created xsi:type="dcterms:W3CDTF">2012-09-08T05:52:11Z</dcterms:created>
  <dcterms:modified xsi:type="dcterms:W3CDTF">2014-03-06T08:50:48Z</dcterms:modified>
</cp:coreProperties>
</file>